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12192000" cy="6858000"/>
  <p:notesSz cx="6858000" cy="9144000"/>
  <p:embeddedFontLst>
    <p:embeddedFont>
      <p:font typeface="Georgia" panose="02040502050405020303" pitchFamily="18" charset="0"/>
      <p:regular r:id="rId42"/>
      <p:bold r:id="rId43"/>
      <p:italic r:id="rId44"/>
      <p:boldItalic r:id="rId45"/>
    </p:embeddedFont>
    <p:embeddedFont>
      <p:font typeface="Gill Sans" panose="020B0502020104020203" pitchFamily="34" charset="-79"/>
      <p:regular r:id="rId46"/>
      <p:bold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8" roundtripDataSignature="AMtx7mjtCpap5S26SVL7i9kRHW1F42QLD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1"/>
  </p:normalViewPr>
  <p:slideViewPr>
    <p:cSldViewPr snapToGrid="0" snapToObjects="1">
      <p:cViewPr varScale="1">
        <p:scale>
          <a:sx n="110" d="100"/>
          <a:sy n="110" d="100"/>
        </p:scale>
        <p:origin x="63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customschemas.google.com/relationships/presentationmetadata" Target="meta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f2eabea9d3_1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f2eabea9d3_1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cb2c7e8a17_1_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cb2c7e8a17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ed0a40147b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ed0a4014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f2eabea9d3_1_3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f2eabea9d3_1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f2eabea9d3_1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f2eabea9d3_1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ee01f24112_1_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ee01f24112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f2eabea9d3_2_13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f2eabea9d3_2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0" name="Google Shape;280;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ee01f24112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ee01f241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cb2c7e8a17_3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cb2c7e8a17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f2eabea9d3_1_6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f2eabea9d3_1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cb2c7e8a17_3_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cb2c7e8a17_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efe98b5cd0_1_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efe98b5cd0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efe0a2f0f6_0_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efe0a2f0f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cb2c7e8a17_3_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cb2c7e8a17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f2eabea9d3_1_2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f2eabea9d3_1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477425ecda400f22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477425ecda400f2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f2eabea9d3_1_2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f2eabea9d3_1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f2eabea9d3_1_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f2eabea9d3_1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6e937475c73e4a8d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6e937475c73e4a8d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f2eabea9d3_1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f2eabea9d3_1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f4d4db49ec_0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f4d4db49e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f2eabea9d3_1_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f2eabea9d3_1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f2eabea9d3_1_2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f2eabea9d3_1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f2eabea9d3_1_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f2eabea9d3_1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f4b94e9bf7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f4b94e9b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2eabea9d3_1_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2eabea9d3_1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f542389400_0_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f54238940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efe98b5cd0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efe98b5cd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efe98b5cd0_0_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efe98b5cd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f2a5605637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f2a560563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111a55fbd91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111a55fbd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f4d4db49ec_0_2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f4d4db49e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f4d4db49ec_0_5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f4d4db49ec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f555b37f24_0_1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f555b37f24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f4af72d7c1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f4af72d7c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f4af72d7c1_0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f4af72d7c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f4af72d7c1_0_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f4af72d7c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gcb2c7e8a17_2_4"/>
          <p:cNvSpPr txBox="1">
            <a:spLocks noGrp="1"/>
          </p:cNvSpPr>
          <p:nvPr>
            <p:ph type="ctrTitle"/>
          </p:nvPr>
        </p:nvSpPr>
        <p:spPr>
          <a:xfrm>
            <a:off x="415611" y="992767"/>
            <a:ext cx="11360700" cy="27369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a:endParaRPr/>
          </a:p>
        </p:txBody>
      </p:sp>
      <p:sp>
        <p:nvSpPr>
          <p:cNvPr id="11" name="Google Shape;11;gcb2c7e8a17_2_4"/>
          <p:cNvSpPr txBox="1">
            <a:spLocks noGrp="1"/>
          </p:cNvSpPr>
          <p:nvPr>
            <p:ph type="subTitle" idx="1"/>
          </p:nvPr>
        </p:nvSpPr>
        <p:spPr>
          <a:xfrm>
            <a:off x="415600" y="3778833"/>
            <a:ext cx="11360700" cy="1056900"/>
          </a:xfrm>
          <a:prstGeom prst="rect">
            <a:avLst/>
          </a:prstGeom>
        </p:spPr>
        <p:txBody>
          <a:bodyPr spcFirstLastPara="1" wrap="square" lIns="121900" tIns="121900" rIns="121900" bIns="121900" anchor="t" anchorCtr="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2" name="Google Shape;12;gcb2c7e8a17_2_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S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gcb2c7e8a17_2_39"/>
          <p:cNvSpPr txBox="1">
            <a:spLocks noGrp="1"/>
          </p:cNvSpPr>
          <p:nvPr>
            <p:ph type="title" hasCustomPrompt="1"/>
          </p:nvPr>
        </p:nvSpPr>
        <p:spPr>
          <a:xfrm>
            <a:off x="415600" y="1474833"/>
            <a:ext cx="11360700" cy="26181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46" name="Google Shape;46;gcb2c7e8a17_2_39"/>
          <p:cNvSpPr txBox="1">
            <a:spLocks noGrp="1"/>
          </p:cNvSpPr>
          <p:nvPr>
            <p:ph type="body" idx="1"/>
          </p:nvPr>
        </p:nvSpPr>
        <p:spPr>
          <a:xfrm>
            <a:off x="415600" y="4202967"/>
            <a:ext cx="11360700" cy="1734300"/>
          </a:xfrm>
          <a:prstGeom prst="rect">
            <a:avLst/>
          </a:prstGeom>
        </p:spPr>
        <p:txBody>
          <a:bodyPr spcFirstLastPara="1" wrap="square" lIns="121900" tIns="121900" rIns="121900" bIns="121900" anchor="t" anchorCtr="0">
            <a:normAutofit/>
          </a:bodyPr>
          <a:lstStyle>
            <a:lvl1pPr marL="457200" lvl="0" indent="-381000" algn="ctr">
              <a:spcBef>
                <a:spcPts val="0"/>
              </a:spcBef>
              <a:spcAft>
                <a:spcPts val="0"/>
              </a:spcAft>
              <a:buSzPts val="2400"/>
              <a:buChar char="●"/>
              <a:defRPr/>
            </a:lvl1pPr>
            <a:lvl2pPr marL="914400" lvl="1" indent="-349250" algn="ctr">
              <a:spcBef>
                <a:spcPts val="0"/>
              </a:spcBef>
              <a:spcAft>
                <a:spcPts val="0"/>
              </a:spcAft>
              <a:buSzPts val="1900"/>
              <a:buChar char="○"/>
              <a:defRPr/>
            </a:lvl2pPr>
            <a:lvl3pPr marL="1371600" lvl="2" indent="-349250" algn="ctr">
              <a:spcBef>
                <a:spcPts val="0"/>
              </a:spcBef>
              <a:spcAft>
                <a:spcPts val="0"/>
              </a:spcAft>
              <a:buSzPts val="1900"/>
              <a:buChar char="■"/>
              <a:defRPr/>
            </a:lvl3pPr>
            <a:lvl4pPr marL="1828800" lvl="3" indent="-349250" algn="ctr">
              <a:spcBef>
                <a:spcPts val="0"/>
              </a:spcBef>
              <a:spcAft>
                <a:spcPts val="0"/>
              </a:spcAft>
              <a:buSzPts val="1900"/>
              <a:buChar char="●"/>
              <a:defRPr/>
            </a:lvl4pPr>
            <a:lvl5pPr marL="2286000" lvl="4" indent="-349250" algn="ctr">
              <a:spcBef>
                <a:spcPts val="0"/>
              </a:spcBef>
              <a:spcAft>
                <a:spcPts val="0"/>
              </a:spcAft>
              <a:buSzPts val="1900"/>
              <a:buChar char="○"/>
              <a:defRPr/>
            </a:lvl5pPr>
            <a:lvl6pPr marL="2743200" lvl="5" indent="-349250" algn="ctr">
              <a:spcBef>
                <a:spcPts val="0"/>
              </a:spcBef>
              <a:spcAft>
                <a:spcPts val="0"/>
              </a:spcAft>
              <a:buSzPts val="1900"/>
              <a:buChar char="■"/>
              <a:defRPr/>
            </a:lvl6pPr>
            <a:lvl7pPr marL="3200400" lvl="6" indent="-349250" algn="ctr">
              <a:spcBef>
                <a:spcPts val="0"/>
              </a:spcBef>
              <a:spcAft>
                <a:spcPts val="0"/>
              </a:spcAft>
              <a:buSzPts val="1900"/>
              <a:buChar char="●"/>
              <a:defRPr/>
            </a:lvl7pPr>
            <a:lvl8pPr marL="3657600" lvl="7" indent="-349250" algn="ctr">
              <a:spcBef>
                <a:spcPts val="0"/>
              </a:spcBef>
              <a:spcAft>
                <a:spcPts val="0"/>
              </a:spcAft>
              <a:buSzPts val="1900"/>
              <a:buChar char="○"/>
              <a:defRPr/>
            </a:lvl8pPr>
            <a:lvl9pPr marL="4114800" lvl="8" indent="-349250" algn="ctr">
              <a:spcBef>
                <a:spcPts val="0"/>
              </a:spcBef>
              <a:spcAft>
                <a:spcPts val="0"/>
              </a:spcAft>
              <a:buSzPts val="1900"/>
              <a:buChar char="■"/>
              <a:defRPr/>
            </a:lvl9pPr>
          </a:lstStyle>
          <a:p>
            <a:endParaRPr/>
          </a:p>
        </p:txBody>
      </p:sp>
      <p:sp>
        <p:nvSpPr>
          <p:cNvPr id="47" name="Google Shape;47;gcb2c7e8a17_2_3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S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gcb2c7e8a17_2_4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S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عنوان ومحتوى" type="obj">
  <p:cSld name="OBJECT">
    <p:spTree>
      <p:nvGrpSpPr>
        <p:cNvPr id="1" name="Shape 50"/>
        <p:cNvGrpSpPr/>
        <p:nvPr/>
      </p:nvGrpSpPr>
      <p:grpSpPr>
        <a:xfrm>
          <a:off x="0" y="0"/>
          <a:ext cx="0" cy="0"/>
          <a:chOff x="0" y="0"/>
          <a:chExt cx="0" cy="0"/>
        </a:xfrm>
      </p:grpSpPr>
      <p:sp>
        <p:nvSpPr>
          <p:cNvPr id="51" name="Google Shape;51;gcb2c7e8a17_2_45"/>
          <p:cNvSpPr txBox="1">
            <a:spLocks noGrp="1"/>
          </p:cNvSpPr>
          <p:nvPr>
            <p:ph type="title"/>
          </p:nvPr>
        </p:nvSpPr>
        <p:spPr>
          <a:xfrm>
            <a:off x="1451579" y="804519"/>
            <a:ext cx="9603300" cy="1049100"/>
          </a:xfrm>
          <a:prstGeom prst="rect">
            <a:avLst/>
          </a:prstGeom>
          <a:noFill/>
          <a:ln>
            <a:noFill/>
          </a:ln>
        </p:spPr>
        <p:txBody>
          <a:bodyPr spcFirstLastPara="1" wrap="square" lIns="91425" tIns="45700" rIns="91425" bIns="45700" anchor="t" anchorCtr="0">
            <a:normAutofit/>
          </a:bodyPr>
          <a:lstStyle>
            <a:lvl1pPr lvl="0" algn="r" rtl="1">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52" name="Google Shape;52;gcb2c7e8a17_2_45"/>
          <p:cNvSpPr txBox="1">
            <a:spLocks noGrp="1"/>
          </p:cNvSpPr>
          <p:nvPr>
            <p:ph type="body" idx="1"/>
          </p:nvPr>
        </p:nvSpPr>
        <p:spPr>
          <a:xfrm>
            <a:off x="1451579" y="2015732"/>
            <a:ext cx="9603300" cy="3450600"/>
          </a:xfrm>
          <a:prstGeom prst="rect">
            <a:avLst/>
          </a:prstGeom>
          <a:noFill/>
          <a:ln>
            <a:noFill/>
          </a:ln>
        </p:spPr>
        <p:txBody>
          <a:bodyPr spcFirstLastPara="1" wrap="square" lIns="91425" tIns="45700" rIns="91425" bIns="45700" anchor="t" anchorCtr="0">
            <a:normAutofit/>
          </a:bodyPr>
          <a:lstStyle>
            <a:lvl1pPr marL="457200" lvl="0" indent="-342900" algn="r" rtl="1">
              <a:lnSpc>
                <a:spcPct val="120000"/>
              </a:lnSpc>
              <a:spcBef>
                <a:spcPts val="1000"/>
              </a:spcBef>
              <a:spcAft>
                <a:spcPts val="0"/>
              </a:spcAft>
              <a:buSzPts val="1800"/>
              <a:buChar char="●"/>
              <a:defRPr/>
            </a:lvl1pPr>
            <a:lvl2pPr marL="914400" lvl="1" indent="-342900" algn="r" rtl="1">
              <a:lnSpc>
                <a:spcPct val="120000"/>
              </a:lnSpc>
              <a:spcBef>
                <a:spcPts val="1600"/>
              </a:spcBef>
              <a:spcAft>
                <a:spcPts val="0"/>
              </a:spcAft>
              <a:buSzPts val="1800"/>
              <a:buChar char="○"/>
              <a:defRPr/>
            </a:lvl2pPr>
            <a:lvl3pPr marL="1371600" lvl="2" indent="-342900" algn="r" rtl="1">
              <a:lnSpc>
                <a:spcPct val="120000"/>
              </a:lnSpc>
              <a:spcBef>
                <a:spcPts val="1600"/>
              </a:spcBef>
              <a:spcAft>
                <a:spcPts val="0"/>
              </a:spcAft>
              <a:buSzPts val="1800"/>
              <a:buChar char="■"/>
              <a:defRPr/>
            </a:lvl3pPr>
            <a:lvl4pPr marL="1828800" lvl="3" indent="-342900" algn="r" rtl="1">
              <a:lnSpc>
                <a:spcPct val="120000"/>
              </a:lnSpc>
              <a:spcBef>
                <a:spcPts val="1600"/>
              </a:spcBef>
              <a:spcAft>
                <a:spcPts val="0"/>
              </a:spcAft>
              <a:buSzPts val="1800"/>
              <a:buChar char="●"/>
              <a:defRPr/>
            </a:lvl4pPr>
            <a:lvl5pPr marL="2286000" lvl="4" indent="-342900" algn="r" rtl="1">
              <a:lnSpc>
                <a:spcPct val="120000"/>
              </a:lnSpc>
              <a:spcBef>
                <a:spcPts val="1600"/>
              </a:spcBef>
              <a:spcAft>
                <a:spcPts val="0"/>
              </a:spcAft>
              <a:buSzPts val="1800"/>
              <a:buChar char="○"/>
              <a:defRPr/>
            </a:lvl5pPr>
            <a:lvl6pPr marL="2743200" lvl="5" indent="-342900" algn="r" rtl="1">
              <a:lnSpc>
                <a:spcPct val="120000"/>
              </a:lnSpc>
              <a:spcBef>
                <a:spcPts val="1600"/>
              </a:spcBef>
              <a:spcAft>
                <a:spcPts val="0"/>
              </a:spcAft>
              <a:buSzPts val="1800"/>
              <a:buChar char="■"/>
              <a:defRPr/>
            </a:lvl6pPr>
            <a:lvl7pPr marL="3200400" lvl="6" indent="-342900" algn="r" rtl="1">
              <a:lnSpc>
                <a:spcPct val="120000"/>
              </a:lnSpc>
              <a:spcBef>
                <a:spcPts val="1600"/>
              </a:spcBef>
              <a:spcAft>
                <a:spcPts val="0"/>
              </a:spcAft>
              <a:buSzPts val="1800"/>
              <a:buChar char="●"/>
              <a:defRPr/>
            </a:lvl7pPr>
            <a:lvl8pPr marL="3657600" lvl="7" indent="-342900" algn="r" rtl="1">
              <a:lnSpc>
                <a:spcPct val="120000"/>
              </a:lnSpc>
              <a:spcBef>
                <a:spcPts val="1600"/>
              </a:spcBef>
              <a:spcAft>
                <a:spcPts val="0"/>
              </a:spcAft>
              <a:buSzPts val="1800"/>
              <a:buChar char="○"/>
              <a:defRPr/>
            </a:lvl8pPr>
            <a:lvl9pPr marL="4114800" lvl="8" indent="-342900" algn="r" rtl="1">
              <a:lnSpc>
                <a:spcPct val="120000"/>
              </a:lnSpc>
              <a:spcBef>
                <a:spcPts val="1600"/>
              </a:spcBef>
              <a:spcAft>
                <a:spcPts val="1600"/>
              </a:spcAft>
              <a:buSzPts val="1800"/>
              <a:buChar char="■"/>
              <a:defRPr/>
            </a:lvl9pPr>
          </a:lstStyle>
          <a:p>
            <a:endParaRPr/>
          </a:p>
        </p:txBody>
      </p:sp>
      <p:sp>
        <p:nvSpPr>
          <p:cNvPr id="53" name="Google Shape;53;gcb2c7e8a17_2_45"/>
          <p:cNvSpPr txBox="1">
            <a:spLocks noGrp="1"/>
          </p:cNvSpPr>
          <p:nvPr>
            <p:ph type="dt" idx="10"/>
          </p:nvPr>
        </p:nvSpPr>
        <p:spPr>
          <a:xfrm>
            <a:off x="7554138" y="330370"/>
            <a:ext cx="3500700" cy="3093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4" name="Google Shape;54;gcb2c7e8a17_2_45"/>
          <p:cNvSpPr txBox="1">
            <a:spLocks noGrp="1"/>
          </p:cNvSpPr>
          <p:nvPr>
            <p:ph type="ftr" idx="11"/>
          </p:nvPr>
        </p:nvSpPr>
        <p:spPr>
          <a:xfrm>
            <a:off x="1451579" y="329307"/>
            <a:ext cx="5938800" cy="3093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 name="Google Shape;55;gcb2c7e8a17_2_45"/>
          <p:cNvSpPr txBox="1">
            <a:spLocks noGrp="1"/>
          </p:cNvSpPr>
          <p:nvPr>
            <p:ph type="sldNum" idx="12"/>
          </p:nvPr>
        </p:nvSpPr>
        <p:spPr>
          <a:xfrm>
            <a:off x="480060" y="798973"/>
            <a:ext cx="810900" cy="503700"/>
          </a:xfrm>
          <a:prstGeom prst="rect">
            <a:avLst/>
          </a:prstGeom>
          <a:noFill/>
          <a:ln>
            <a:noFill/>
          </a:ln>
        </p:spPr>
        <p:txBody>
          <a:bodyPr spcFirstLastPara="1" wrap="square" lIns="91425" tIns="45700" rIns="91425" bIns="45700" anchor="t"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ar-SA"/>
              <a:t>‹#›</a:t>
            </a:fld>
            <a:endParaRPr/>
          </a:p>
        </p:txBody>
      </p:sp>
      <p:cxnSp>
        <p:nvCxnSpPr>
          <p:cNvPr id="56" name="Google Shape;56;gcb2c7e8a17_2_45"/>
          <p:cNvCxnSpPr/>
          <p:nvPr/>
        </p:nvCxnSpPr>
        <p:spPr>
          <a:xfrm>
            <a:off x="1453896" y="1847088"/>
            <a:ext cx="9607500"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gcb2c7e8a17_2_8"/>
          <p:cNvSpPr txBox="1">
            <a:spLocks noGrp="1"/>
          </p:cNvSpPr>
          <p:nvPr>
            <p:ph type="title"/>
          </p:nvPr>
        </p:nvSpPr>
        <p:spPr>
          <a:xfrm>
            <a:off x="415600" y="2867800"/>
            <a:ext cx="11360700" cy="1122300"/>
          </a:xfrm>
          <a:prstGeom prst="rect">
            <a:avLst/>
          </a:prstGeom>
        </p:spPr>
        <p:txBody>
          <a:bodyPr spcFirstLastPara="1" wrap="square" lIns="121900" tIns="121900" rIns="121900" bIns="121900" anchor="ctr"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gcb2c7e8a17_2_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S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gcb2c7e8a17_2_11"/>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18" name="Google Shape;18;gcb2c7e8a17_2_11"/>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rmAutofit/>
          </a:bodyPr>
          <a:lstStyle>
            <a:lvl1pPr marL="457200" lvl="0" indent="-381000">
              <a:spcBef>
                <a:spcPts val="0"/>
              </a:spcBef>
              <a:spcAft>
                <a:spcPts val="0"/>
              </a:spcAft>
              <a:buSzPts val="24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19" name="Google Shape;19;gcb2c7e8a17_2_1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S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gcb2c7e8a17_2_15"/>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2" name="Google Shape;22;gcb2c7e8a17_2_15"/>
          <p:cNvSpPr txBox="1">
            <a:spLocks noGrp="1"/>
          </p:cNvSpPr>
          <p:nvPr>
            <p:ph type="body" idx="1"/>
          </p:nvPr>
        </p:nvSpPr>
        <p:spPr>
          <a:xfrm>
            <a:off x="415600" y="1536633"/>
            <a:ext cx="5333100" cy="45552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3" name="Google Shape;23;gcb2c7e8a17_2_15"/>
          <p:cNvSpPr txBox="1">
            <a:spLocks noGrp="1"/>
          </p:cNvSpPr>
          <p:nvPr>
            <p:ph type="body" idx="2"/>
          </p:nvPr>
        </p:nvSpPr>
        <p:spPr>
          <a:xfrm>
            <a:off x="6443200" y="1536633"/>
            <a:ext cx="5333100" cy="45552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4" name="Google Shape;24;gcb2c7e8a17_2_1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S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gcb2c7e8a17_2_20"/>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27" name="Google Shape;27;gcb2c7e8a17_2_2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S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gcb2c7e8a17_2_23"/>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30" name="Google Shape;30;gcb2c7e8a17_2_23"/>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normAutofit/>
          </a:bodyPr>
          <a:lstStyle>
            <a:lvl1pPr marL="457200" lvl="0" indent="-330200">
              <a:spcBef>
                <a:spcPts val="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1" name="Google Shape;31;gcb2c7e8a17_2_2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S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gcb2c7e8a17_2_27"/>
          <p:cNvSpPr txBox="1">
            <a:spLocks noGrp="1"/>
          </p:cNvSpPr>
          <p:nvPr>
            <p:ph type="title"/>
          </p:nvPr>
        </p:nvSpPr>
        <p:spPr>
          <a:xfrm>
            <a:off x="653667" y="600200"/>
            <a:ext cx="8490300" cy="5454300"/>
          </a:xfrm>
          <a:prstGeom prst="rect">
            <a:avLst/>
          </a:prstGeom>
        </p:spPr>
        <p:txBody>
          <a:bodyPr spcFirstLastPara="1" wrap="square" lIns="121900" tIns="121900" rIns="121900" bIns="121900" anchor="ctr" anchorCtr="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34" name="Google Shape;34;gcb2c7e8a17_2_2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S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gcb2c7e8a17_2_30"/>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 name="Google Shape;37;gcb2c7e8a17_2_30"/>
          <p:cNvSpPr txBox="1">
            <a:spLocks noGrp="1"/>
          </p:cNvSpPr>
          <p:nvPr>
            <p:ph type="title"/>
          </p:nvPr>
        </p:nvSpPr>
        <p:spPr>
          <a:xfrm>
            <a:off x="354000" y="1644233"/>
            <a:ext cx="5393700" cy="19764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38" name="Google Shape;38;gcb2c7e8a17_2_30"/>
          <p:cNvSpPr txBox="1">
            <a:spLocks noGrp="1"/>
          </p:cNvSpPr>
          <p:nvPr>
            <p:ph type="subTitle" idx="1"/>
          </p:nvPr>
        </p:nvSpPr>
        <p:spPr>
          <a:xfrm>
            <a:off x="354000" y="3737433"/>
            <a:ext cx="5393700" cy="1646700"/>
          </a:xfrm>
          <a:prstGeom prst="rect">
            <a:avLst/>
          </a:prstGeom>
        </p:spPr>
        <p:txBody>
          <a:bodyPr spcFirstLastPara="1" wrap="square" lIns="121900" tIns="121900" rIns="121900" bIns="121900"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39" name="Google Shape;39;gcb2c7e8a17_2_30"/>
          <p:cNvSpPr txBox="1">
            <a:spLocks noGrp="1"/>
          </p:cNvSpPr>
          <p:nvPr>
            <p:ph type="body" idx="2"/>
          </p:nvPr>
        </p:nvSpPr>
        <p:spPr>
          <a:xfrm>
            <a:off x="6586000" y="965433"/>
            <a:ext cx="5115900" cy="4926900"/>
          </a:xfrm>
          <a:prstGeom prst="rect">
            <a:avLst/>
          </a:prstGeom>
        </p:spPr>
        <p:txBody>
          <a:bodyPr spcFirstLastPara="1" wrap="square" lIns="121900" tIns="121900" rIns="121900" bIns="121900" anchor="ctr" anchorCtr="0">
            <a:normAutofit/>
          </a:bodyPr>
          <a:lstStyle>
            <a:lvl1pPr marL="457200" lvl="0" indent="-381000">
              <a:spcBef>
                <a:spcPts val="0"/>
              </a:spcBef>
              <a:spcAft>
                <a:spcPts val="0"/>
              </a:spcAft>
              <a:buSzPts val="24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40" name="Google Shape;40;gcb2c7e8a17_2_3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S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gcb2c7e8a17_2_36"/>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normAutofit/>
          </a:bodyPr>
          <a:lstStyle>
            <a:lvl1pPr marL="457200" lvl="0" indent="-228600">
              <a:lnSpc>
                <a:spcPct val="100000"/>
              </a:lnSpc>
              <a:spcBef>
                <a:spcPts val="0"/>
              </a:spcBef>
              <a:spcAft>
                <a:spcPts val="0"/>
              </a:spcAft>
              <a:buSzPts val="2400"/>
              <a:buNone/>
              <a:defRPr/>
            </a:lvl1pPr>
          </a:lstStyle>
          <a:p>
            <a:endParaRPr/>
          </a:p>
        </p:txBody>
      </p:sp>
      <p:sp>
        <p:nvSpPr>
          <p:cNvPr id="43" name="Google Shape;43;gcb2c7e8a17_2_3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S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cb2c7e8a17_2_0"/>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a:endParaRPr/>
          </a:p>
        </p:txBody>
      </p:sp>
      <p:sp>
        <p:nvSpPr>
          <p:cNvPr id="7" name="Google Shape;7;gcb2c7e8a17_2_0"/>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81000">
              <a:lnSpc>
                <a:spcPct val="115000"/>
              </a:lnSpc>
              <a:spcBef>
                <a:spcPts val="0"/>
              </a:spcBef>
              <a:spcAft>
                <a:spcPts val="0"/>
              </a:spcAft>
              <a:buClr>
                <a:schemeClr val="dk2"/>
              </a:buClr>
              <a:buSzPts val="2400"/>
              <a:buChar char="●"/>
              <a:defRPr sz="2400">
                <a:solidFill>
                  <a:schemeClr val="dk2"/>
                </a:solidFill>
              </a:defRPr>
            </a:lvl1pPr>
            <a:lvl2pPr marL="914400" lvl="1" indent="-349250">
              <a:lnSpc>
                <a:spcPct val="115000"/>
              </a:lnSpc>
              <a:spcBef>
                <a:spcPts val="0"/>
              </a:spcBef>
              <a:spcAft>
                <a:spcPts val="0"/>
              </a:spcAft>
              <a:buClr>
                <a:schemeClr val="dk2"/>
              </a:buClr>
              <a:buSzPts val="1900"/>
              <a:buChar char="○"/>
              <a:defRPr sz="1900">
                <a:solidFill>
                  <a:schemeClr val="dk2"/>
                </a:solidFill>
              </a:defRPr>
            </a:lvl2pPr>
            <a:lvl3pPr marL="1371600" lvl="2" indent="-349250">
              <a:lnSpc>
                <a:spcPct val="115000"/>
              </a:lnSpc>
              <a:spcBef>
                <a:spcPts val="0"/>
              </a:spcBef>
              <a:spcAft>
                <a:spcPts val="0"/>
              </a:spcAft>
              <a:buClr>
                <a:schemeClr val="dk2"/>
              </a:buClr>
              <a:buSzPts val="1900"/>
              <a:buChar char="■"/>
              <a:defRPr sz="1900">
                <a:solidFill>
                  <a:schemeClr val="dk2"/>
                </a:solidFill>
              </a:defRPr>
            </a:lvl3pPr>
            <a:lvl4pPr marL="1828800" lvl="3" indent="-349250">
              <a:lnSpc>
                <a:spcPct val="115000"/>
              </a:lnSpc>
              <a:spcBef>
                <a:spcPts val="0"/>
              </a:spcBef>
              <a:spcAft>
                <a:spcPts val="0"/>
              </a:spcAft>
              <a:buClr>
                <a:schemeClr val="dk2"/>
              </a:buClr>
              <a:buSzPts val="1900"/>
              <a:buChar char="●"/>
              <a:defRPr sz="1900">
                <a:solidFill>
                  <a:schemeClr val="dk2"/>
                </a:solidFill>
              </a:defRPr>
            </a:lvl4pPr>
            <a:lvl5pPr marL="2286000" lvl="4" indent="-349250">
              <a:lnSpc>
                <a:spcPct val="115000"/>
              </a:lnSpc>
              <a:spcBef>
                <a:spcPts val="0"/>
              </a:spcBef>
              <a:spcAft>
                <a:spcPts val="0"/>
              </a:spcAft>
              <a:buClr>
                <a:schemeClr val="dk2"/>
              </a:buClr>
              <a:buSzPts val="1900"/>
              <a:buChar char="○"/>
              <a:defRPr sz="1900">
                <a:solidFill>
                  <a:schemeClr val="dk2"/>
                </a:solidFill>
              </a:defRPr>
            </a:lvl5pPr>
            <a:lvl6pPr marL="2743200" lvl="5" indent="-349250">
              <a:lnSpc>
                <a:spcPct val="115000"/>
              </a:lnSpc>
              <a:spcBef>
                <a:spcPts val="0"/>
              </a:spcBef>
              <a:spcAft>
                <a:spcPts val="0"/>
              </a:spcAft>
              <a:buClr>
                <a:schemeClr val="dk2"/>
              </a:buClr>
              <a:buSzPts val="1900"/>
              <a:buChar char="■"/>
              <a:defRPr sz="1900">
                <a:solidFill>
                  <a:schemeClr val="dk2"/>
                </a:solidFill>
              </a:defRPr>
            </a:lvl6pPr>
            <a:lvl7pPr marL="3200400" lvl="6" indent="-349250">
              <a:lnSpc>
                <a:spcPct val="115000"/>
              </a:lnSpc>
              <a:spcBef>
                <a:spcPts val="0"/>
              </a:spcBef>
              <a:spcAft>
                <a:spcPts val="0"/>
              </a:spcAft>
              <a:buClr>
                <a:schemeClr val="dk2"/>
              </a:buClr>
              <a:buSzPts val="1900"/>
              <a:buChar char="●"/>
              <a:defRPr sz="1900">
                <a:solidFill>
                  <a:schemeClr val="dk2"/>
                </a:solidFill>
              </a:defRPr>
            </a:lvl7pPr>
            <a:lvl8pPr marL="3657600" lvl="7" indent="-349250">
              <a:lnSpc>
                <a:spcPct val="115000"/>
              </a:lnSpc>
              <a:spcBef>
                <a:spcPts val="0"/>
              </a:spcBef>
              <a:spcAft>
                <a:spcPts val="0"/>
              </a:spcAft>
              <a:buClr>
                <a:schemeClr val="dk2"/>
              </a:buClr>
              <a:buSzPts val="1900"/>
              <a:buChar char="○"/>
              <a:defRPr sz="1900">
                <a:solidFill>
                  <a:schemeClr val="dk2"/>
                </a:solidFill>
              </a:defRPr>
            </a:lvl8pPr>
            <a:lvl9pPr marL="4114800" lvl="8" indent="-349250">
              <a:lnSpc>
                <a:spcPct val="115000"/>
              </a:lnSpc>
              <a:spcBef>
                <a:spcPts val="0"/>
              </a:spcBef>
              <a:spcAft>
                <a:spcPts val="0"/>
              </a:spcAft>
              <a:buClr>
                <a:schemeClr val="dk2"/>
              </a:buClr>
              <a:buSzPts val="1900"/>
              <a:buChar char="■"/>
              <a:defRPr sz="1900">
                <a:solidFill>
                  <a:schemeClr val="dk2"/>
                </a:solidFill>
              </a:defRPr>
            </a:lvl9pPr>
          </a:lstStyle>
          <a:p>
            <a:endParaRPr/>
          </a:p>
        </p:txBody>
      </p:sp>
      <p:sp>
        <p:nvSpPr>
          <p:cNvPr id="8" name="Google Shape;8;gcb2c7e8a17_2_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ar-SA"/>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hyperlink" Target="https://www.rti.org/" TargetMode="Externa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hyperlink" Target="http://africaictright.org/newsletter-sign-up/"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41.jp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s://www.communitysouthwark.org/"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hyperlink" Target="https://agapechildren.org/" TargetMode="External"/><Relationship Id="rId5" Type="http://schemas.openxmlformats.org/officeDocument/2006/relationships/hyperlink" Target="https://africaeducationaltrust.org/" TargetMode="External"/><Relationship Id="rId4" Type="http://schemas.openxmlformats.org/officeDocument/2006/relationships/hyperlink" Target="https://www.ipnlf.org/"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60"/>
        <p:cNvGrpSpPr/>
        <p:nvPr/>
      </p:nvGrpSpPr>
      <p:grpSpPr>
        <a:xfrm>
          <a:off x="0" y="0"/>
          <a:ext cx="0" cy="0"/>
          <a:chOff x="0" y="0"/>
          <a:chExt cx="0" cy="0"/>
        </a:xfrm>
      </p:grpSpPr>
      <p:sp>
        <p:nvSpPr>
          <p:cNvPr id="61" name="Google Shape;61;gf2eabea9d3_1_662"/>
          <p:cNvSpPr/>
          <p:nvPr/>
        </p:nvSpPr>
        <p:spPr>
          <a:xfrm rot="10800000">
            <a:off x="-50" y="6682200"/>
            <a:ext cx="12206700" cy="175800"/>
          </a:xfrm>
          <a:prstGeom prst="rect">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gf2eabea9d3_1_662"/>
          <p:cNvSpPr/>
          <p:nvPr/>
        </p:nvSpPr>
        <p:spPr>
          <a:xfrm>
            <a:off x="5539175" y="893900"/>
            <a:ext cx="6345125" cy="4063175"/>
          </a:xfrm>
          <a:prstGeom prst="flowChartOnlineStorage">
            <a:avLst/>
          </a:prstGeom>
          <a:solidFill>
            <a:schemeClr val="lt2"/>
          </a:solidFill>
          <a:ln w="1905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gf2eabea9d3_1_662"/>
          <p:cNvSpPr/>
          <p:nvPr/>
        </p:nvSpPr>
        <p:spPr>
          <a:xfrm>
            <a:off x="1450725" y="893900"/>
            <a:ext cx="6931275" cy="4063175"/>
          </a:xfrm>
          <a:prstGeom prst="flowChartOnlineStorage">
            <a:avLst/>
          </a:prstGeom>
          <a:solidFill>
            <a:srgbClr val="8E7CC3"/>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gf2eabea9d3_1_662"/>
          <p:cNvSpPr txBox="1">
            <a:spLocks noGrp="1"/>
          </p:cNvSpPr>
          <p:nvPr>
            <p:ph type="body" idx="1"/>
          </p:nvPr>
        </p:nvSpPr>
        <p:spPr>
          <a:xfrm>
            <a:off x="946575" y="893901"/>
            <a:ext cx="10503900" cy="3628800"/>
          </a:xfrm>
          <a:prstGeom prst="rect">
            <a:avLst/>
          </a:prstGeom>
          <a:ln>
            <a:noFill/>
          </a:ln>
        </p:spPr>
        <p:txBody>
          <a:bodyPr spcFirstLastPara="1" wrap="square" lIns="121900" tIns="121900" rIns="121900" bIns="121900" anchor="ctr" anchorCtr="0">
            <a:normAutofit/>
          </a:bodyPr>
          <a:lstStyle/>
          <a:p>
            <a:pPr marL="0" lvl="0" indent="0" algn="ctr" rtl="0">
              <a:spcBef>
                <a:spcPts val="0"/>
              </a:spcBef>
              <a:spcAft>
                <a:spcPts val="1600"/>
              </a:spcAft>
              <a:buNone/>
            </a:pPr>
            <a:r>
              <a:rPr lang="ar-SA" sz="4800" b="1" dirty="0" err="1">
                <a:solidFill>
                  <a:schemeClr val="lt1"/>
                </a:solidFill>
                <a:latin typeface="Georgia"/>
                <a:ea typeface="Georgia"/>
                <a:cs typeface="Georgia"/>
                <a:sym typeface="Georgia"/>
              </a:rPr>
              <a:t>Project</a:t>
            </a:r>
            <a:r>
              <a:rPr lang="en-US" sz="4800" b="1" dirty="0">
                <a:solidFill>
                  <a:schemeClr val="lt1"/>
                </a:solidFill>
                <a:latin typeface="Georgia"/>
                <a:ea typeface="Georgia"/>
                <a:cs typeface="Georgia"/>
                <a:sym typeface="Georgia"/>
              </a:rPr>
              <a:t> 1   </a:t>
            </a:r>
            <a:r>
              <a:rPr lang="ar-SA" sz="4800" b="1" dirty="0">
                <a:solidFill>
                  <a:schemeClr val="lt1"/>
                </a:solidFill>
                <a:latin typeface="Georgia"/>
                <a:ea typeface="Georgia"/>
                <a:cs typeface="Georgia"/>
                <a:sym typeface="Georgia"/>
              </a:rPr>
              <a:t> </a:t>
            </a:r>
            <a:r>
              <a:rPr lang="en-US" sz="4800" b="1">
                <a:solidFill>
                  <a:schemeClr val="lt1"/>
                </a:solidFill>
                <a:latin typeface="Georgia"/>
                <a:ea typeface="Georgia"/>
                <a:cs typeface="Georgia"/>
                <a:sym typeface="Georgia"/>
              </a:rPr>
              <a:t>           </a:t>
            </a:r>
            <a:r>
              <a:rPr lang="ar-SA" sz="4800" b="1">
                <a:solidFill>
                  <a:srgbClr val="8E7CC3"/>
                </a:solidFill>
                <a:latin typeface="Georgia"/>
                <a:ea typeface="Georgia"/>
                <a:cs typeface="Georgia"/>
                <a:sym typeface="Georgia"/>
              </a:rPr>
              <a:t>Part</a:t>
            </a:r>
            <a:r>
              <a:rPr lang="ar-SA" sz="4800" b="1" dirty="0">
                <a:solidFill>
                  <a:srgbClr val="8E7CC3"/>
                </a:solidFill>
                <a:latin typeface="Georgia"/>
                <a:ea typeface="Georgia"/>
                <a:cs typeface="Georgia"/>
                <a:sym typeface="Georgia"/>
              </a:rPr>
              <a:t> 2 </a:t>
            </a:r>
            <a:endParaRPr sz="4800" b="1" dirty="0">
              <a:solidFill>
                <a:srgbClr val="8E7CC3"/>
              </a:solidFill>
              <a:latin typeface="Georgia"/>
              <a:ea typeface="Georgia"/>
              <a:cs typeface="Georgia"/>
              <a:sym typeface="Georgia"/>
            </a:endParaRPr>
          </a:p>
        </p:txBody>
      </p:sp>
      <p:pic>
        <p:nvPicPr>
          <p:cNvPr id="65" name="Google Shape;65;gf2eabea9d3_1_662" descr="Africa ICT Right"/>
          <p:cNvPicPr preferRelativeResize="0"/>
          <p:nvPr/>
        </p:nvPicPr>
        <p:blipFill rotWithShape="1">
          <a:blip r:embed="rId3">
            <a:alphaModFix/>
          </a:blip>
          <a:srcRect/>
          <a:stretch/>
        </p:blipFill>
        <p:spPr>
          <a:xfrm>
            <a:off x="68342" y="148999"/>
            <a:ext cx="3089741" cy="906229"/>
          </a:xfrm>
          <a:prstGeom prst="rect">
            <a:avLst/>
          </a:prstGeom>
          <a:noFill/>
          <a:ln>
            <a:noFill/>
          </a:ln>
        </p:spPr>
      </p:pic>
      <p:sp>
        <p:nvSpPr>
          <p:cNvPr id="66" name="Google Shape;66;gf2eabea9d3_1_662"/>
          <p:cNvSpPr txBox="1"/>
          <p:nvPr/>
        </p:nvSpPr>
        <p:spPr>
          <a:xfrm>
            <a:off x="2337450" y="3754300"/>
            <a:ext cx="4432500" cy="6003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1600"/>
              </a:spcAft>
              <a:buNone/>
            </a:pPr>
            <a:r>
              <a:rPr lang="ar-SA" sz="3000" b="1">
                <a:solidFill>
                  <a:schemeClr val="lt1"/>
                </a:solidFill>
                <a:latin typeface="Times New Roman"/>
                <a:ea typeface="Times New Roman"/>
                <a:cs typeface="Times New Roman"/>
                <a:sym typeface="Times New Roman"/>
              </a:rPr>
              <a:t>Improving Web Content</a:t>
            </a:r>
            <a:endParaRPr sz="3000" b="1">
              <a:solidFill>
                <a:schemeClr val="lt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200"/>
        <p:cNvGrpSpPr/>
        <p:nvPr/>
      </p:nvGrpSpPr>
      <p:grpSpPr>
        <a:xfrm>
          <a:off x="0" y="0"/>
          <a:ext cx="0" cy="0"/>
          <a:chOff x="0" y="0"/>
          <a:chExt cx="0" cy="0"/>
        </a:xfrm>
      </p:grpSpPr>
      <p:pic>
        <p:nvPicPr>
          <p:cNvPr id="201" name="Google Shape;201;gcb2c7e8a17_1_3"/>
          <p:cNvPicPr preferRelativeResize="0"/>
          <p:nvPr/>
        </p:nvPicPr>
        <p:blipFill>
          <a:blip r:embed="rId3">
            <a:alphaModFix/>
          </a:blip>
          <a:stretch>
            <a:fillRect/>
          </a:stretch>
        </p:blipFill>
        <p:spPr>
          <a:xfrm>
            <a:off x="7450625" y="1948350"/>
            <a:ext cx="3613399" cy="2038476"/>
          </a:xfrm>
          <a:prstGeom prst="rect">
            <a:avLst/>
          </a:prstGeom>
          <a:noFill/>
          <a:ln>
            <a:noFill/>
          </a:ln>
        </p:spPr>
      </p:pic>
      <p:sp>
        <p:nvSpPr>
          <p:cNvPr id="202" name="Google Shape;202;gcb2c7e8a17_1_3"/>
          <p:cNvSpPr/>
          <p:nvPr/>
        </p:nvSpPr>
        <p:spPr>
          <a:xfrm>
            <a:off x="0" y="0"/>
            <a:ext cx="12192000" cy="1165200"/>
          </a:xfrm>
          <a:prstGeom prst="bevel">
            <a:avLst>
              <a:gd name="adj" fmla="val 12500"/>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gcb2c7e8a17_1_3"/>
          <p:cNvSpPr/>
          <p:nvPr/>
        </p:nvSpPr>
        <p:spPr>
          <a:xfrm rot="10800000">
            <a:off x="-50" y="6682200"/>
            <a:ext cx="12206700" cy="175800"/>
          </a:xfrm>
          <a:prstGeom prst="rect">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gcb2c7e8a17_1_3"/>
          <p:cNvSpPr txBox="1"/>
          <p:nvPr/>
        </p:nvSpPr>
        <p:spPr>
          <a:xfrm>
            <a:off x="342350" y="44700"/>
            <a:ext cx="7248300" cy="98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ar-SA" sz="4800" b="1">
                <a:solidFill>
                  <a:schemeClr val="lt1"/>
                </a:solidFill>
                <a:latin typeface="Scheherazade"/>
                <a:ea typeface="Scheherazade"/>
                <a:cs typeface="Scheherazade"/>
                <a:sym typeface="Scheherazade"/>
              </a:rPr>
              <a:t>Home Page / Middle</a:t>
            </a:r>
            <a:endParaRPr sz="4800" b="1">
              <a:solidFill>
                <a:schemeClr val="lt1"/>
              </a:solidFill>
              <a:latin typeface="Scheherazade"/>
              <a:ea typeface="Scheherazade"/>
              <a:cs typeface="Scheherazade"/>
              <a:sym typeface="Scheherazade"/>
            </a:endParaRPr>
          </a:p>
        </p:txBody>
      </p:sp>
      <p:sp>
        <p:nvSpPr>
          <p:cNvPr id="205" name="Google Shape;205;gcb2c7e8a17_1_3"/>
          <p:cNvSpPr/>
          <p:nvPr/>
        </p:nvSpPr>
        <p:spPr>
          <a:xfrm rot="-1092">
            <a:off x="6054675" y="2718363"/>
            <a:ext cx="944700" cy="498300"/>
          </a:xfrm>
          <a:prstGeom prst="stripedRightArrow">
            <a:avLst>
              <a:gd name="adj1" fmla="val 50000"/>
              <a:gd name="adj2" fmla="val 50000"/>
            </a:avLst>
          </a:prstGeom>
          <a:solidFill>
            <a:srgbClr val="F8F9FA"/>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6" name="Google Shape;206;gcb2c7e8a17_1_3"/>
          <p:cNvPicPr preferRelativeResize="0"/>
          <p:nvPr/>
        </p:nvPicPr>
        <p:blipFill>
          <a:blip r:embed="rId4">
            <a:alphaModFix/>
          </a:blip>
          <a:stretch>
            <a:fillRect/>
          </a:stretch>
        </p:blipFill>
        <p:spPr>
          <a:xfrm>
            <a:off x="7450625" y="4670350"/>
            <a:ext cx="3613399" cy="1328350"/>
          </a:xfrm>
          <a:prstGeom prst="rect">
            <a:avLst/>
          </a:prstGeom>
          <a:noFill/>
          <a:ln w="9525" cap="flat" cmpd="sng">
            <a:solidFill>
              <a:srgbClr val="B7B7B7"/>
            </a:solidFill>
            <a:prstDash val="solid"/>
            <a:round/>
            <a:headEnd type="none" w="sm" len="sm"/>
            <a:tailEnd type="none" w="sm" len="sm"/>
          </a:ln>
        </p:spPr>
      </p:pic>
      <p:sp>
        <p:nvSpPr>
          <p:cNvPr id="207" name="Google Shape;207;gcb2c7e8a17_1_3"/>
          <p:cNvSpPr/>
          <p:nvPr/>
        </p:nvSpPr>
        <p:spPr>
          <a:xfrm>
            <a:off x="7425525" y="1925688"/>
            <a:ext cx="3663600" cy="2083800"/>
          </a:xfrm>
          <a:prstGeom prst="rect">
            <a:avLst/>
          </a:prstGeom>
          <a:noFill/>
          <a:ln w="38100" cap="flat" cmpd="sng">
            <a:solidFill>
              <a:schemeClr val="lt1"/>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gcb2c7e8a17_1_3"/>
          <p:cNvSpPr txBox="1">
            <a:spLocks noGrp="1"/>
          </p:cNvSpPr>
          <p:nvPr>
            <p:ph type="body" idx="1"/>
          </p:nvPr>
        </p:nvSpPr>
        <p:spPr>
          <a:xfrm>
            <a:off x="393500" y="1694875"/>
            <a:ext cx="5182200" cy="4555200"/>
          </a:xfrm>
          <a:prstGeom prst="rect">
            <a:avLst/>
          </a:prstGeom>
          <a:noFill/>
          <a:ln>
            <a:noFill/>
          </a:ln>
        </p:spPr>
        <p:txBody>
          <a:bodyPr spcFirstLastPara="1" wrap="square" lIns="91425" tIns="45700" rIns="91425" bIns="45700" anchor="ctr" anchorCtr="0">
            <a:normAutofit/>
          </a:bodyPr>
          <a:lstStyle/>
          <a:p>
            <a:pPr marL="0" lvl="0" indent="0" algn="l" rtl="0">
              <a:lnSpc>
                <a:spcPct val="115000"/>
              </a:lnSpc>
              <a:spcBef>
                <a:spcPts val="0"/>
              </a:spcBef>
              <a:spcAft>
                <a:spcPts val="0"/>
              </a:spcAft>
              <a:buNone/>
            </a:pPr>
            <a:r>
              <a:rPr lang="ar-SA" b="1">
                <a:solidFill>
                  <a:srgbClr val="5A5A5A"/>
                </a:solidFill>
                <a:latin typeface="Times New Roman"/>
                <a:ea typeface="Times New Roman"/>
                <a:cs typeface="Times New Roman"/>
                <a:sym typeface="Times New Roman"/>
              </a:rPr>
              <a:t>Change The Subject &amp; Add Colors &amp; Active Numbers</a:t>
            </a:r>
            <a:endParaRPr b="1">
              <a:solidFill>
                <a:srgbClr val="5A5A5A"/>
              </a:solidFill>
              <a:latin typeface="Times New Roman"/>
              <a:ea typeface="Times New Roman"/>
              <a:cs typeface="Times New Roman"/>
              <a:sym typeface="Times New Roman"/>
            </a:endParaRPr>
          </a:p>
          <a:p>
            <a:pPr marL="0" lvl="0" indent="0" algn="l" rtl="0">
              <a:lnSpc>
                <a:spcPct val="115000"/>
              </a:lnSpc>
              <a:spcBef>
                <a:spcPts val="1000"/>
              </a:spcBef>
              <a:spcAft>
                <a:spcPts val="0"/>
              </a:spcAft>
              <a:buSzPts val="2000"/>
              <a:buNone/>
            </a:pPr>
            <a:r>
              <a:rPr lang="ar-SA" sz="2200">
                <a:solidFill>
                  <a:srgbClr val="666666"/>
                </a:solidFill>
                <a:latin typeface="Times New Roman"/>
                <a:ea typeface="Times New Roman"/>
                <a:cs typeface="Times New Roman"/>
                <a:sym typeface="Times New Roman"/>
              </a:rPr>
              <a:t>change the subject to</a:t>
            </a:r>
            <a:endParaRPr sz="2200">
              <a:solidFill>
                <a:srgbClr val="666666"/>
              </a:solidFill>
              <a:latin typeface="Times New Roman"/>
              <a:ea typeface="Times New Roman"/>
              <a:cs typeface="Times New Roman"/>
              <a:sym typeface="Times New Roman"/>
            </a:endParaRPr>
          </a:p>
          <a:p>
            <a:pPr marL="0" lvl="0" indent="0" algn="l" rtl="0">
              <a:lnSpc>
                <a:spcPct val="115000"/>
              </a:lnSpc>
              <a:spcBef>
                <a:spcPts val="1600"/>
              </a:spcBef>
              <a:spcAft>
                <a:spcPts val="0"/>
              </a:spcAft>
              <a:buSzPts val="2000"/>
              <a:buNone/>
            </a:pPr>
            <a:r>
              <a:rPr lang="ar-SA" sz="2200">
                <a:solidFill>
                  <a:srgbClr val="666666"/>
                </a:solidFill>
                <a:latin typeface="Times New Roman"/>
                <a:ea typeface="Times New Roman"/>
                <a:cs typeface="Times New Roman"/>
                <a:sym typeface="Times New Roman"/>
              </a:rPr>
              <a:t>(( </a:t>
            </a:r>
            <a:r>
              <a:rPr lang="ar-SA">
                <a:solidFill>
                  <a:srgbClr val="666666"/>
                </a:solidFill>
                <a:latin typeface="Times New Roman"/>
                <a:ea typeface="Times New Roman"/>
                <a:cs typeface="Times New Roman"/>
                <a:sym typeface="Times New Roman"/>
              </a:rPr>
              <a:t>So far we have reached</a:t>
            </a:r>
            <a:r>
              <a:rPr lang="ar-SA" sz="2200">
                <a:solidFill>
                  <a:srgbClr val="666666"/>
                </a:solidFill>
                <a:latin typeface="Times New Roman"/>
                <a:ea typeface="Times New Roman"/>
                <a:cs typeface="Times New Roman"/>
                <a:sym typeface="Times New Roman"/>
              </a:rPr>
              <a:t> )).</a:t>
            </a:r>
            <a:endParaRPr sz="2200">
              <a:solidFill>
                <a:srgbClr val="666666"/>
              </a:solidFill>
              <a:latin typeface="Times New Roman"/>
              <a:ea typeface="Times New Roman"/>
              <a:cs typeface="Times New Roman"/>
              <a:sym typeface="Times New Roman"/>
            </a:endParaRPr>
          </a:p>
          <a:p>
            <a:pPr marL="0" lvl="0" indent="0" algn="l" rtl="0">
              <a:lnSpc>
                <a:spcPct val="115000"/>
              </a:lnSpc>
              <a:spcBef>
                <a:spcPts val="1600"/>
              </a:spcBef>
              <a:spcAft>
                <a:spcPts val="0"/>
              </a:spcAft>
              <a:buSzPts val="2000"/>
              <a:buNone/>
            </a:pPr>
            <a:r>
              <a:rPr lang="ar-SA" sz="2200">
                <a:solidFill>
                  <a:srgbClr val="666666"/>
                </a:solidFill>
                <a:latin typeface="Times New Roman"/>
                <a:ea typeface="Times New Roman"/>
                <a:cs typeface="Times New Roman"/>
                <a:sym typeface="Times New Roman"/>
              </a:rPr>
              <a:t>add more colors for the content and the icons to make them more active. </a:t>
            </a:r>
            <a:endParaRPr sz="2200">
              <a:solidFill>
                <a:srgbClr val="666666"/>
              </a:solidFill>
              <a:latin typeface="Times New Roman"/>
              <a:ea typeface="Times New Roman"/>
              <a:cs typeface="Times New Roman"/>
              <a:sym typeface="Times New Roman"/>
            </a:endParaRPr>
          </a:p>
          <a:p>
            <a:pPr marL="0" lvl="0" indent="0" algn="l" rtl="0">
              <a:lnSpc>
                <a:spcPct val="115000"/>
              </a:lnSpc>
              <a:spcBef>
                <a:spcPts val="1600"/>
              </a:spcBef>
              <a:spcAft>
                <a:spcPts val="0"/>
              </a:spcAft>
              <a:buSzPts val="2000"/>
              <a:buNone/>
            </a:pPr>
            <a:r>
              <a:rPr lang="ar-SA" sz="2200">
                <a:solidFill>
                  <a:srgbClr val="666666"/>
                </a:solidFill>
                <a:latin typeface="Times New Roman"/>
                <a:ea typeface="Times New Roman"/>
                <a:cs typeface="Times New Roman"/>
                <a:sym typeface="Times New Roman"/>
              </a:rPr>
              <a:t>Use live numbers when we open the website as an example:</a:t>
            </a:r>
            <a:endParaRPr sz="1200">
              <a:solidFill>
                <a:srgbClr val="5A5A5A"/>
              </a:solidFill>
            </a:endParaRPr>
          </a:p>
          <a:p>
            <a:pPr marL="0" lvl="0" indent="0" algn="l" rtl="0">
              <a:lnSpc>
                <a:spcPct val="115000"/>
              </a:lnSpc>
              <a:spcBef>
                <a:spcPts val="1600"/>
              </a:spcBef>
              <a:spcAft>
                <a:spcPts val="1600"/>
              </a:spcAft>
              <a:buSzPts val="2000"/>
              <a:buNone/>
            </a:pPr>
            <a:r>
              <a:rPr lang="ar-SA" sz="1800" u="sng">
                <a:solidFill>
                  <a:schemeClr val="hlink"/>
                </a:solidFill>
                <a:hlinkClick r:id="rId5"/>
              </a:rPr>
              <a:t>https://www.rti.org/</a:t>
            </a:r>
            <a:endParaRPr sz="1800" u="sng">
              <a:solidFill>
                <a:srgbClr val="5A5A5A"/>
              </a:solidFill>
              <a:latin typeface="Times New Roman"/>
              <a:ea typeface="Times New Roman"/>
              <a:cs typeface="Times New Roman"/>
              <a:sym typeface="Times New Roman"/>
            </a:endParaRPr>
          </a:p>
        </p:txBody>
      </p:sp>
      <p:sp>
        <p:nvSpPr>
          <p:cNvPr id="209" name="Google Shape;209;gcb2c7e8a17_1_3"/>
          <p:cNvSpPr/>
          <p:nvPr/>
        </p:nvSpPr>
        <p:spPr>
          <a:xfrm>
            <a:off x="7425525" y="4634763"/>
            <a:ext cx="3663600" cy="1399500"/>
          </a:xfrm>
          <a:prstGeom prst="rect">
            <a:avLst/>
          </a:prstGeom>
          <a:noFill/>
          <a:ln w="38100" cap="flat" cmpd="sng">
            <a:solidFill>
              <a:schemeClr val="lt1"/>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gcb2c7e8a17_1_3"/>
          <p:cNvSpPr txBox="1">
            <a:spLocks noGrp="1"/>
          </p:cNvSpPr>
          <p:nvPr>
            <p:ph type="body" idx="1"/>
          </p:nvPr>
        </p:nvSpPr>
        <p:spPr>
          <a:xfrm>
            <a:off x="6005888" y="2305275"/>
            <a:ext cx="1299300" cy="369300"/>
          </a:xfrm>
          <a:prstGeom prst="rect">
            <a:avLst/>
          </a:prstGeom>
          <a:noFill/>
          <a:ln>
            <a:noFill/>
          </a:ln>
        </p:spPr>
        <p:txBody>
          <a:bodyPr spcFirstLastPara="1" wrap="square" lIns="91425" tIns="45700" rIns="91425" bIns="45700" anchor="ctr" anchorCtr="0">
            <a:spAutoFit/>
          </a:bodyPr>
          <a:lstStyle/>
          <a:p>
            <a:pPr marL="0" lvl="0" indent="0" algn="l" rtl="0">
              <a:lnSpc>
                <a:spcPct val="115000"/>
              </a:lnSpc>
              <a:spcBef>
                <a:spcPts val="1000"/>
              </a:spcBef>
              <a:spcAft>
                <a:spcPts val="1600"/>
              </a:spcAft>
              <a:buSzPts val="2000"/>
              <a:buNone/>
            </a:pPr>
            <a:r>
              <a:rPr lang="ar-SA" sz="1800">
                <a:solidFill>
                  <a:srgbClr val="666666"/>
                </a:solidFill>
                <a:latin typeface="Times New Roman"/>
                <a:ea typeface="Times New Roman"/>
                <a:cs typeface="Times New Roman"/>
                <a:sym typeface="Times New Roman"/>
              </a:rPr>
              <a:t>Example</a:t>
            </a:r>
            <a:endParaRPr sz="1800">
              <a:solidFill>
                <a:srgbClr val="5A5A5A"/>
              </a:solidFill>
              <a:latin typeface="Times New Roman"/>
              <a:ea typeface="Times New Roman"/>
              <a:cs typeface="Times New Roman"/>
              <a:sym typeface="Times New Roman"/>
            </a:endParaRPr>
          </a:p>
        </p:txBody>
      </p:sp>
      <p:sp>
        <p:nvSpPr>
          <p:cNvPr id="211" name="Google Shape;211;gcb2c7e8a17_1_3"/>
          <p:cNvSpPr/>
          <p:nvPr/>
        </p:nvSpPr>
        <p:spPr>
          <a:xfrm rot="-1092">
            <a:off x="6050175" y="5246223"/>
            <a:ext cx="944700" cy="498300"/>
          </a:xfrm>
          <a:prstGeom prst="stripedRightArrow">
            <a:avLst>
              <a:gd name="adj1" fmla="val 50000"/>
              <a:gd name="adj2" fmla="val 50000"/>
            </a:avLst>
          </a:prstGeom>
          <a:solidFill>
            <a:srgbClr val="F8F9FA"/>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gcb2c7e8a17_1_3"/>
          <p:cNvSpPr txBox="1">
            <a:spLocks noGrp="1"/>
          </p:cNvSpPr>
          <p:nvPr>
            <p:ph type="body" idx="1"/>
          </p:nvPr>
        </p:nvSpPr>
        <p:spPr>
          <a:xfrm>
            <a:off x="6005888" y="4833100"/>
            <a:ext cx="1299300" cy="369300"/>
          </a:xfrm>
          <a:prstGeom prst="rect">
            <a:avLst/>
          </a:prstGeom>
          <a:noFill/>
          <a:ln>
            <a:noFill/>
          </a:ln>
        </p:spPr>
        <p:txBody>
          <a:bodyPr spcFirstLastPara="1" wrap="square" lIns="91425" tIns="45700" rIns="91425" bIns="45700" anchor="ctr" anchorCtr="0">
            <a:spAutoFit/>
          </a:bodyPr>
          <a:lstStyle/>
          <a:p>
            <a:pPr marL="0" lvl="0" indent="0" algn="l" rtl="0">
              <a:lnSpc>
                <a:spcPct val="115000"/>
              </a:lnSpc>
              <a:spcBef>
                <a:spcPts val="1000"/>
              </a:spcBef>
              <a:spcAft>
                <a:spcPts val="1600"/>
              </a:spcAft>
              <a:buSzPts val="2000"/>
              <a:buNone/>
            </a:pPr>
            <a:r>
              <a:rPr lang="ar-SA" sz="1800">
                <a:solidFill>
                  <a:srgbClr val="666666"/>
                </a:solidFill>
                <a:latin typeface="Times New Roman"/>
                <a:ea typeface="Times New Roman"/>
                <a:cs typeface="Times New Roman"/>
                <a:sym typeface="Times New Roman"/>
              </a:rPr>
              <a:t>Current</a:t>
            </a:r>
            <a:endParaRPr sz="1800">
              <a:solidFill>
                <a:srgbClr val="5A5A5A"/>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216"/>
        <p:cNvGrpSpPr/>
        <p:nvPr/>
      </p:nvGrpSpPr>
      <p:grpSpPr>
        <a:xfrm>
          <a:off x="0" y="0"/>
          <a:ext cx="0" cy="0"/>
          <a:chOff x="0" y="0"/>
          <a:chExt cx="0" cy="0"/>
        </a:xfrm>
      </p:grpSpPr>
      <p:sp>
        <p:nvSpPr>
          <p:cNvPr id="217" name="Google Shape;217;ged0a40147b_0_0"/>
          <p:cNvSpPr txBox="1"/>
          <p:nvPr/>
        </p:nvSpPr>
        <p:spPr>
          <a:xfrm>
            <a:off x="797400" y="2604275"/>
            <a:ext cx="4553100" cy="2658600"/>
          </a:xfrm>
          <a:prstGeom prst="rect">
            <a:avLst/>
          </a:prstGeom>
          <a:noFill/>
          <a:ln>
            <a:noFill/>
          </a:ln>
        </p:spPr>
        <p:txBody>
          <a:bodyPr spcFirstLastPara="1" wrap="square" lIns="91425" tIns="91425" rIns="91425" bIns="91425" anchor="ctr" anchorCtr="0">
            <a:noAutofit/>
          </a:bodyPr>
          <a:lstStyle/>
          <a:p>
            <a:pPr marL="457200" marR="266700" lvl="0" indent="0" algn="l" rtl="0">
              <a:lnSpc>
                <a:spcPct val="115000"/>
              </a:lnSpc>
              <a:spcBef>
                <a:spcPts val="0"/>
              </a:spcBef>
              <a:spcAft>
                <a:spcPts val="0"/>
              </a:spcAft>
              <a:buNone/>
            </a:pPr>
            <a:r>
              <a:rPr lang="ar-SA" sz="2400" b="1">
                <a:solidFill>
                  <a:srgbClr val="5A5A5A"/>
                </a:solidFill>
                <a:latin typeface="Times New Roman"/>
                <a:ea typeface="Times New Roman"/>
                <a:cs typeface="Times New Roman"/>
                <a:sym typeface="Times New Roman"/>
              </a:rPr>
              <a:t>NEWSLETTER SIGN-UP</a:t>
            </a:r>
            <a:endParaRPr sz="2400" b="1">
              <a:solidFill>
                <a:srgbClr val="5A5A5A"/>
              </a:solidFill>
              <a:latin typeface="Times New Roman"/>
              <a:ea typeface="Times New Roman"/>
              <a:cs typeface="Times New Roman"/>
              <a:sym typeface="Times New Roman"/>
            </a:endParaRPr>
          </a:p>
          <a:p>
            <a:pPr marL="457200" marR="266700" lvl="0" indent="0" algn="l" rtl="0">
              <a:lnSpc>
                <a:spcPct val="115000"/>
              </a:lnSpc>
              <a:spcBef>
                <a:spcPts val="1200"/>
              </a:spcBef>
              <a:spcAft>
                <a:spcPts val="0"/>
              </a:spcAft>
              <a:buNone/>
            </a:pPr>
            <a:r>
              <a:rPr lang="ar-SA" sz="1600" i="1">
                <a:solidFill>
                  <a:srgbClr val="5A5A5A"/>
                </a:solidFill>
                <a:latin typeface="Times New Roman"/>
                <a:ea typeface="Times New Roman"/>
                <a:cs typeface="Times New Roman"/>
                <a:sym typeface="Times New Roman"/>
              </a:rPr>
              <a:t>Get the latest news about Africa ICT and IT Development in Ghana, right in your inbox!</a:t>
            </a:r>
            <a:endParaRPr sz="1600" i="1">
              <a:solidFill>
                <a:srgbClr val="5A5A5A"/>
              </a:solidFill>
              <a:latin typeface="Times New Roman"/>
              <a:ea typeface="Times New Roman"/>
              <a:cs typeface="Times New Roman"/>
              <a:sym typeface="Times New Roman"/>
            </a:endParaRPr>
          </a:p>
          <a:p>
            <a:pPr marL="0" marR="266700" lvl="0" indent="0" algn="l" rtl="0">
              <a:lnSpc>
                <a:spcPct val="115000"/>
              </a:lnSpc>
              <a:spcBef>
                <a:spcPts val="1200"/>
              </a:spcBef>
              <a:spcAft>
                <a:spcPts val="0"/>
              </a:spcAft>
              <a:buNone/>
            </a:pPr>
            <a:endParaRPr sz="1600" i="1">
              <a:solidFill>
                <a:srgbClr val="5A5A5A"/>
              </a:solidFill>
              <a:latin typeface="Times New Roman"/>
              <a:ea typeface="Times New Roman"/>
              <a:cs typeface="Times New Roman"/>
              <a:sym typeface="Times New Roman"/>
            </a:endParaRPr>
          </a:p>
          <a:p>
            <a:pPr marL="698500" marR="698500" lvl="0" indent="0" algn="ctr" rtl="0">
              <a:lnSpc>
                <a:spcPct val="115000"/>
              </a:lnSpc>
              <a:spcBef>
                <a:spcPts val="1200"/>
              </a:spcBef>
              <a:spcAft>
                <a:spcPts val="0"/>
              </a:spcAft>
              <a:buClr>
                <a:schemeClr val="dk1"/>
              </a:buClr>
              <a:buSzPts val="1100"/>
              <a:buFont typeface="Arial"/>
              <a:buNone/>
            </a:pPr>
            <a:r>
              <a:rPr lang="ar-SA" sz="1450" i="1">
                <a:solidFill>
                  <a:srgbClr val="1B3039"/>
                </a:solidFill>
                <a:highlight>
                  <a:srgbClr val="999999"/>
                </a:highlight>
              </a:rPr>
              <a:t> </a:t>
            </a:r>
            <a:r>
              <a:rPr lang="ar-SA" sz="2250" b="1" i="1">
                <a:solidFill>
                  <a:srgbClr val="FFFFFF"/>
                </a:solidFill>
                <a:highlight>
                  <a:srgbClr val="999999"/>
                </a:highlight>
                <a:uFill>
                  <a:noFill/>
                </a:uFill>
                <a:hlinkClick r:id="rId3">
                  <a:extLst>
                    <a:ext uri="{A12FA001-AC4F-418D-AE19-62706E023703}">
                      <ahyp:hlinkClr xmlns:ahyp="http://schemas.microsoft.com/office/drawing/2018/hyperlinkcolor" val="tx"/>
                    </a:ext>
                  </a:extLst>
                </a:hlinkClick>
              </a:rPr>
              <a:t>Subscribe Now</a:t>
            </a:r>
            <a:r>
              <a:rPr lang="ar-SA">
                <a:highlight>
                  <a:srgbClr val="999999"/>
                </a:highlight>
                <a:latin typeface="Gill Sans"/>
                <a:ea typeface="Gill Sans"/>
                <a:cs typeface="Gill Sans"/>
                <a:sym typeface="Gill Sans"/>
              </a:rPr>
              <a:t>    </a:t>
            </a:r>
            <a:endParaRPr>
              <a:highlight>
                <a:srgbClr val="999999"/>
              </a:highlight>
              <a:latin typeface="Gill Sans"/>
              <a:ea typeface="Gill Sans"/>
              <a:cs typeface="Gill Sans"/>
              <a:sym typeface="Gill Sans"/>
            </a:endParaRPr>
          </a:p>
        </p:txBody>
      </p:sp>
      <p:sp>
        <p:nvSpPr>
          <p:cNvPr id="218" name="Google Shape;218;ged0a40147b_0_0"/>
          <p:cNvSpPr txBox="1"/>
          <p:nvPr/>
        </p:nvSpPr>
        <p:spPr>
          <a:xfrm>
            <a:off x="7867075" y="3285475"/>
            <a:ext cx="27696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ar-SA" sz="1600">
                <a:solidFill>
                  <a:srgbClr val="5A5A5A"/>
                </a:solidFill>
                <a:latin typeface="Times New Roman"/>
                <a:ea typeface="Times New Roman"/>
                <a:cs typeface="Times New Roman"/>
                <a:sym typeface="Times New Roman"/>
              </a:rPr>
              <a:t>Stay informed to receive our up-to-date news of Africa ICT by signing up to the newsletter.</a:t>
            </a:r>
            <a:endParaRPr sz="1600">
              <a:solidFill>
                <a:srgbClr val="5A5A5A"/>
              </a:solidFill>
              <a:latin typeface="Times New Roman"/>
              <a:ea typeface="Times New Roman"/>
              <a:cs typeface="Times New Roman"/>
              <a:sym typeface="Times New Roman"/>
            </a:endParaRPr>
          </a:p>
        </p:txBody>
      </p:sp>
      <p:sp>
        <p:nvSpPr>
          <p:cNvPr id="219" name="Google Shape;219;ged0a40147b_0_0"/>
          <p:cNvSpPr txBox="1"/>
          <p:nvPr/>
        </p:nvSpPr>
        <p:spPr>
          <a:xfrm>
            <a:off x="7867075" y="2820725"/>
            <a:ext cx="26817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ar-SA" sz="2400" b="1">
                <a:solidFill>
                  <a:srgbClr val="5A5A5A"/>
                </a:solidFill>
                <a:latin typeface="Times New Roman"/>
                <a:ea typeface="Times New Roman"/>
                <a:cs typeface="Times New Roman"/>
                <a:sym typeface="Times New Roman"/>
              </a:rPr>
              <a:t>Get In Touch</a:t>
            </a:r>
            <a:endParaRPr sz="2400" b="1">
              <a:latin typeface="Gill Sans"/>
              <a:ea typeface="Gill Sans"/>
              <a:cs typeface="Gill Sans"/>
              <a:sym typeface="Gill Sans"/>
            </a:endParaRPr>
          </a:p>
        </p:txBody>
      </p:sp>
      <p:sp>
        <p:nvSpPr>
          <p:cNvPr id="220" name="Google Shape;220;ged0a40147b_0_0"/>
          <p:cNvSpPr/>
          <p:nvPr/>
        </p:nvSpPr>
        <p:spPr>
          <a:xfrm>
            <a:off x="0" y="0"/>
            <a:ext cx="12192000" cy="1165200"/>
          </a:xfrm>
          <a:prstGeom prst="bevel">
            <a:avLst>
              <a:gd name="adj" fmla="val 12500"/>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ged0a40147b_0_0"/>
          <p:cNvSpPr/>
          <p:nvPr/>
        </p:nvSpPr>
        <p:spPr>
          <a:xfrm rot="10800000">
            <a:off x="-50" y="6682200"/>
            <a:ext cx="12206700" cy="175800"/>
          </a:xfrm>
          <a:prstGeom prst="rect">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ged0a40147b_0_0"/>
          <p:cNvSpPr txBox="1"/>
          <p:nvPr/>
        </p:nvSpPr>
        <p:spPr>
          <a:xfrm>
            <a:off x="342350" y="44700"/>
            <a:ext cx="7248300" cy="98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ar-SA" sz="4800" b="1">
                <a:solidFill>
                  <a:schemeClr val="lt1"/>
                </a:solidFill>
                <a:latin typeface="Scheherazade"/>
                <a:ea typeface="Scheherazade"/>
                <a:cs typeface="Scheherazade"/>
                <a:sym typeface="Scheherazade"/>
              </a:rPr>
              <a:t>Home Page / Middle</a:t>
            </a:r>
            <a:endParaRPr sz="4800" b="1">
              <a:solidFill>
                <a:schemeClr val="lt1"/>
              </a:solidFill>
              <a:latin typeface="Scheherazade"/>
              <a:ea typeface="Scheherazade"/>
              <a:cs typeface="Scheherazade"/>
              <a:sym typeface="Scheherazade"/>
            </a:endParaRPr>
          </a:p>
        </p:txBody>
      </p:sp>
      <p:sp>
        <p:nvSpPr>
          <p:cNvPr id="223" name="Google Shape;223;ged0a40147b_0_0"/>
          <p:cNvSpPr txBox="1">
            <a:spLocks noGrp="1"/>
          </p:cNvSpPr>
          <p:nvPr>
            <p:ph type="body" idx="1"/>
          </p:nvPr>
        </p:nvSpPr>
        <p:spPr>
          <a:xfrm>
            <a:off x="1250275" y="1988688"/>
            <a:ext cx="5182200" cy="461700"/>
          </a:xfrm>
          <a:prstGeom prst="rect">
            <a:avLst/>
          </a:prstGeom>
          <a:noFill/>
          <a:ln>
            <a:noFill/>
          </a:ln>
        </p:spPr>
        <p:txBody>
          <a:bodyPr spcFirstLastPara="1" wrap="square" lIns="91425" tIns="45700" rIns="91425" bIns="45700" anchor="ctr" anchorCtr="0">
            <a:spAutoFit/>
          </a:bodyPr>
          <a:lstStyle/>
          <a:p>
            <a:pPr marL="0" lvl="0" indent="0" algn="l" rtl="0">
              <a:lnSpc>
                <a:spcPct val="115000"/>
              </a:lnSpc>
              <a:spcBef>
                <a:spcPts val="0"/>
              </a:spcBef>
              <a:spcAft>
                <a:spcPts val="0"/>
              </a:spcAft>
              <a:buNone/>
            </a:pPr>
            <a:r>
              <a:rPr lang="ar-SA" b="1">
                <a:solidFill>
                  <a:srgbClr val="5A5A5A"/>
                </a:solidFill>
                <a:latin typeface="Times New Roman"/>
                <a:ea typeface="Times New Roman"/>
                <a:cs typeface="Times New Roman"/>
                <a:sym typeface="Times New Roman"/>
              </a:rPr>
              <a:t>Editing The Sentence:</a:t>
            </a:r>
            <a:endParaRPr sz="1800" u="sng">
              <a:solidFill>
                <a:srgbClr val="5A5A5A"/>
              </a:solidFill>
              <a:latin typeface="Times New Roman"/>
              <a:ea typeface="Times New Roman"/>
              <a:cs typeface="Times New Roman"/>
              <a:sym typeface="Times New Roman"/>
            </a:endParaRPr>
          </a:p>
        </p:txBody>
      </p:sp>
      <p:sp>
        <p:nvSpPr>
          <p:cNvPr id="224" name="Google Shape;224;ged0a40147b_0_0"/>
          <p:cNvSpPr/>
          <p:nvPr/>
        </p:nvSpPr>
        <p:spPr>
          <a:xfrm rot="-1194">
            <a:off x="5958712" y="3274057"/>
            <a:ext cx="864000" cy="498300"/>
          </a:xfrm>
          <a:prstGeom prst="stripedRightArrow">
            <a:avLst>
              <a:gd name="adj1" fmla="val 50000"/>
              <a:gd name="adj2" fmla="val 50000"/>
            </a:avLst>
          </a:prstGeom>
          <a:solidFill>
            <a:srgbClr val="F8F9FA"/>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228"/>
        <p:cNvGrpSpPr/>
        <p:nvPr/>
      </p:nvGrpSpPr>
      <p:grpSpPr>
        <a:xfrm>
          <a:off x="0" y="0"/>
          <a:ext cx="0" cy="0"/>
          <a:chOff x="0" y="0"/>
          <a:chExt cx="0" cy="0"/>
        </a:xfrm>
      </p:grpSpPr>
      <p:pic>
        <p:nvPicPr>
          <p:cNvPr id="229" name="Google Shape;229;gf2eabea9d3_1_364"/>
          <p:cNvPicPr preferRelativeResize="0"/>
          <p:nvPr/>
        </p:nvPicPr>
        <p:blipFill>
          <a:blip r:embed="rId3">
            <a:alphaModFix/>
          </a:blip>
          <a:stretch>
            <a:fillRect/>
          </a:stretch>
        </p:blipFill>
        <p:spPr>
          <a:xfrm>
            <a:off x="1269354" y="3820293"/>
            <a:ext cx="3669967" cy="2266412"/>
          </a:xfrm>
          <a:prstGeom prst="rect">
            <a:avLst/>
          </a:prstGeom>
          <a:noFill/>
          <a:ln>
            <a:noFill/>
          </a:ln>
        </p:spPr>
      </p:pic>
      <p:pic>
        <p:nvPicPr>
          <p:cNvPr id="230" name="Google Shape;230;gf2eabea9d3_1_364"/>
          <p:cNvPicPr preferRelativeResize="0"/>
          <p:nvPr/>
        </p:nvPicPr>
        <p:blipFill>
          <a:blip r:embed="rId4">
            <a:alphaModFix/>
          </a:blip>
          <a:stretch>
            <a:fillRect/>
          </a:stretch>
        </p:blipFill>
        <p:spPr>
          <a:xfrm>
            <a:off x="6666112" y="4365927"/>
            <a:ext cx="4506425" cy="881975"/>
          </a:xfrm>
          <a:prstGeom prst="rect">
            <a:avLst/>
          </a:prstGeom>
          <a:noFill/>
          <a:ln>
            <a:noFill/>
          </a:ln>
        </p:spPr>
      </p:pic>
      <p:pic>
        <p:nvPicPr>
          <p:cNvPr id="231" name="Google Shape;231;gf2eabea9d3_1_364"/>
          <p:cNvPicPr preferRelativeResize="0"/>
          <p:nvPr/>
        </p:nvPicPr>
        <p:blipFill>
          <a:blip r:embed="rId5">
            <a:alphaModFix/>
          </a:blip>
          <a:stretch>
            <a:fillRect/>
          </a:stretch>
        </p:blipFill>
        <p:spPr>
          <a:xfrm>
            <a:off x="6664604" y="2940025"/>
            <a:ext cx="4509446" cy="881975"/>
          </a:xfrm>
          <a:prstGeom prst="rect">
            <a:avLst/>
          </a:prstGeom>
          <a:noFill/>
          <a:ln>
            <a:noFill/>
          </a:ln>
        </p:spPr>
      </p:pic>
      <p:sp>
        <p:nvSpPr>
          <p:cNvPr id="232" name="Google Shape;232;gf2eabea9d3_1_364"/>
          <p:cNvSpPr txBox="1">
            <a:spLocks noGrp="1"/>
          </p:cNvSpPr>
          <p:nvPr>
            <p:ph type="body" idx="1"/>
          </p:nvPr>
        </p:nvSpPr>
        <p:spPr>
          <a:xfrm>
            <a:off x="1095025" y="2085050"/>
            <a:ext cx="3880200" cy="1670400"/>
          </a:xfrm>
          <a:prstGeom prst="rect">
            <a:avLst/>
          </a:prstGeom>
        </p:spPr>
        <p:txBody>
          <a:bodyPr spcFirstLastPara="1" wrap="square" lIns="121900" tIns="121900" rIns="121900" bIns="121900" anchor="t" anchorCtr="0">
            <a:normAutofit fontScale="55000"/>
          </a:bodyPr>
          <a:lstStyle/>
          <a:p>
            <a:pPr marL="0" lvl="0" indent="0" algn="l" rtl="0">
              <a:spcBef>
                <a:spcPts val="0"/>
              </a:spcBef>
              <a:spcAft>
                <a:spcPts val="0"/>
              </a:spcAft>
              <a:buNone/>
            </a:pPr>
            <a:r>
              <a:rPr lang="ar-SA" sz="2760" b="1">
                <a:solidFill>
                  <a:srgbClr val="5A5A5A"/>
                </a:solidFill>
                <a:latin typeface="Times New Roman"/>
                <a:ea typeface="Times New Roman"/>
                <a:cs typeface="Times New Roman"/>
                <a:sym typeface="Times New Roman"/>
              </a:rPr>
              <a:t>Edit To Our Mailing Newsletter Content:</a:t>
            </a:r>
            <a:endParaRPr sz="2760" b="1">
              <a:solidFill>
                <a:srgbClr val="5A5A5A"/>
              </a:solidFill>
              <a:latin typeface="Times New Roman"/>
              <a:ea typeface="Times New Roman"/>
              <a:cs typeface="Times New Roman"/>
              <a:sym typeface="Times New Roman"/>
            </a:endParaRPr>
          </a:p>
          <a:p>
            <a:pPr marL="0" lvl="0" indent="0" algn="l" rtl="0">
              <a:spcBef>
                <a:spcPts val="1600"/>
              </a:spcBef>
              <a:spcAft>
                <a:spcPts val="1600"/>
              </a:spcAft>
              <a:buNone/>
            </a:pPr>
            <a:r>
              <a:rPr lang="ar-SA" sz="2763">
                <a:solidFill>
                  <a:srgbClr val="5A5A5A"/>
                </a:solidFill>
                <a:latin typeface="Times New Roman"/>
                <a:ea typeface="Times New Roman"/>
                <a:cs typeface="Times New Roman"/>
                <a:sym typeface="Times New Roman"/>
              </a:rPr>
              <a:t>Subscribe For Our Mailing List</a:t>
            </a:r>
            <a:r>
              <a:rPr lang="ar-SA" sz="2763" b="1">
                <a:solidFill>
                  <a:srgbClr val="5A5A5A"/>
                </a:solidFill>
                <a:latin typeface="Times New Roman"/>
                <a:ea typeface="Times New Roman"/>
                <a:cs typeface="Times New Roman"/>
                <a:sym typeface="Times New Roman"/>
              </a:rPr>
              <a:t> </a:t>
            </a:r>
            <a:r>
              <a:rPr lang="ar-SA" sz="2763">
                <a:solidFill>
                  <a:srgbClr val="5A5A5A"/>
                </a:solidFill>
                <a:latin typeface="Times New Roman"/>
                <a:ea typeface="Times New Roman"/>
                <a:cs typeface="Times New Roman"/>
                <a:sym typeface="Times New Roman"/>
              </a:rPr>
              <a:t>with the latest newsreceive out updates , assets and insights from this site</a:t>
            </a:r>
            <a:endParaRPr sz="2763">
              <a:solidFill>
                <a:srgbClr val="5A5A5A"/>
              </a:solidFill>
              <a:latin typeface="Times New Roman"/>
              <a:ea typeface="Times New Roman"/>
              <a:cs typeface="Times New Roman"/>
              <a:sym typeface="Times New Roman"/>
            </a:endParaRPr>
          </a:p>
        </p:txBody>
      </p:sp>
      <p:sp>
        <p:nvSpPr>
          <p:cNvPr id="233" name="Google Shape;233;gf2eabea9d3_1_364"/>
          <p:cNvSpPr/>
          <p:nvPr/>
        </p:nvSpPr>
        <p:spPr>
          <a:xfrm>
            <a:off x="0" y="0"/>
            <a:ext cx="12192000" cy="1165200"/>
          </a:xfrm>
          <a:prstGeom prst="bevel">
            <a:avLst>
              <a:gd name="adj" fmla="val 12500"/>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gf2eabea9d3_1_364"/>
          <p:cNvSpPr/>
          <p:nvPr/>
        </p:nvSpPr>
        <p:spPr>
          <a:xfrm rot="10800000">
            <a:off x="-50" y="6682200"/>
            <a:ext cx="12206700" cy="175800"/>
          </a:xfrm>
          <a:prstGeom prst="rect">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gf2eabea9d3_1_364"/>
          <p:cNvSpPr txBox="1"/>
          <p:nvPr/>
        </p:nvSpPr>
        <p:spPr>
          <a:xfrm>
            <a:off x="342350" y="44700"/>
            <a:ext cx="7248300" cy="98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ar-SA" sz="4800" b="1">
                <a:solidFill>
                  <a:schemeClr val="lt1"/>
                </a:solidFill>
                <a:latin typeface="Scheherazade"/>
                <a:ea typeface="Scheherazade"/>
                <a:cs typeface="Scheherazade"/>
                <a:sym typeface="Scheherazade"/>
              </a:rPr>
              <a:t>Home Page / Middle</a:t>
            </a:r>
            <a:endParaRPr sz="4800" b="1">
              <a:solidFill>
                <a:schemeClr val="lt1"/>
              </a:solidFill>
              <a:latin typeface="Scheherazade"/>
              <a:ea typeface="Scheherazade"/>
              <a:cs typeface="Scheherazade"/>
              <a:sym typeface="Scheherazade"/>
            </a:endParaRPr>
          </a:p>
        </p:txBody>
      </p:sp>
      <p:sp>
        <p:nvSpPr>
          <p:cNvPr id="236" name="Google Shape;236;gf2eabea9d3_1_364"/>
          <p:cNvSpPr/>
          <p:nvPr/>
        </p:nvSpPr>
        <p:spPr>
          <a:xfrm rot="-1194">
            <a:off x="5318887" y="3733632"/>
            <a:ext cx="864000" cy="498300"/>
          </a:xfrm>
          <a:prstGeom prst="stripedRightArrow">
            <a:avLst>
              <a:gd name="adj1" fmla="val 50000"/>
              <a:gd name="adj2" fmla="val 50000"/>
            </a:avLst>
          </a:prstGeom>
          <a:solidFill>
            <a:srgbClr val="F8F9FA"/>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gf2eabea9d3_1_364"/>
          <p:cNvSpPr/>
          <p:nvPr/>
        </p:nvSpPr>
        <p:spPr>
          <a:xfrm>
            <a:off x="6640975" y="2917213"/>
            <a:ext cx="4556700" cy="927600"/>
          </a:xfrm>
          <a:prstGeom prst="rect">
            <a:avLst/>
          </a:prstGeom>
          <a:noFill/>
          <a:ln w="38100" cap="flat" cmpd="sng">
            <a:solidFill>
              <a:schemeClr val="lt1"/>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gf2eabea9d3_1_364"/>
          <p:cNvSpPr/>
          <p:nvPr/>
        </p:nvSpPr>
        <p:spPr>
          <a:xfrm>
            <a:off x="1233550" y="3778225"/>
            <a:ext cx="3741600" cy="2350800"/>
          </a:xfrm>
          <a:prstGeom prst="rect">
            <a:avLst/>
          </a:prstGeom>
          <a:noFill/>
          <a:ln w="38100" cap="flat" cmpd="sng">
            <a:solidFill>
              <a:schemeClr val="lt1"/>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gf2eabea9d3_1_364"/>
          <p:cNvSpPr/>
          <p:nvPr/>
        </p:nvSpPr>
        <p:spPr>
          <a:xfrm>
            <a:off x="6640975" y="4309700"/>
            <a:ext cx="4581900" cy="981000"/>
          </a:xfrm>
          <a:prstGeom prst="rect">
            <a:avLst/>
          </a:prstGeom>
          <a:noFill/>
          <a:ln w="38100" cap="flat" cmpd="sng">
            <a:solidFill>
              <a:schemeClr val="lt1"/>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243"/>
        <p:cNvGrpSpPr/>
        <p:nvPr/>
      </p:nvGrpSpPr>
      <p:grpSpPr>
        <a:xfrm>
          <a:off x="0" y="0"/>
          <a:ext cx="0" cy="0"/>
          <a:chOff x="0" y="0"/>
          <a:chExt cx="0" cy="0"/>
        </a:xfrm>
      </p:grpSpPr>
      <p:pic>
        <p:nvPicPr>
          <p:cNvPr id="244" name="Google Shape;244;gf2eabea9d3_1_231"/>
          <p:cNvPicPr preferRelativeResize="0"/>
          <p:nvPr/>
        </p:nvPicPr>
        <p:blipFill>
          <a:blip r:embed="rId3">
            <a:alphaModFix/>
          </a:blip>
          <a:stretch>
            <a:fillRect/>
          </a:stretch>
        </p:blipFill>
        <p:spPr>
          <a:xfrm>
            <a:off x="6508175" y="4423350"/>
            <a:ext cx="5103923" cy="1593025"/>
          </a:xfrm>
          <a:prstGeom prst="rect">
            <a:avLst/>
          </a:prstGeom>
          <a:noFill/>
          <a:ln w="38100" cap="flat" cmpd="sng">
            <a:solidFill>
              <a:schemeClr val="lt1"/>
            </a:solidFill>
            <a:prstDash val="lgDashDot"/>
            <a:round/>
            <a:headEnd type="none" w="sm" len="sm"/>
            <a:tailEnd type="none" w="sm" len="sm"/>
          </a:ln>
        </p:spPr>
      </p:pic>
      <p:pic>
        <p:nvPicPr>
          <p:cNvPr id="245" name="Google Shape;245;gf2eabea9d3_1_231"/>
          <p:cNvPicPr preferRelativeResize="0"/>
          <p:nvPr/>
        </p:nvPicPr>
        <p:blipFill>
          <a:blip r:embed="rId4">
            <a:alphaModFix/>
          </a:blip>
          <a:stretch>
            <a:fillRect/>
          </a:stretch>
        </p:blipFill>
        <p:spPr>
          <a:xfrm>
            <a:off x="539600" y="4423350"/>
            <a:ext cx="4458173" cy="1593024"/>
          </a:xfrm>
          <a:prstGeom prst="rect">
            <a:avLst/>
          </a:prstGeom>
          <a:noFill/>
          <a:ln w="38100" cap="flat" cmpd="sng">
            <a:solidFill>
              <a:srgbClr val="FFFFFF"/>
            </a:solidFill>
            <a:prstDash val="lgDashDot"/>
            <a:round/>
            <a:headEnd type="none" w="sm" len="sm"/>
            <a:tailEnd type="none" w="sm" len="sm"/>
          </a:ln>
        </p:spPr>
      </p:pic>
      <p:sp>
        <p:nvSpPr>
          <p:cNvPr id="246" name="Google Shape;246;gf2eabea9d3_1_231"/>
          <p:cNvSpPr/>
          <p:nvPr/>
        </p:nvSpPr>
        <p:spPr>
          <a:xfrm>
            <a:off x="0" y="0"/>
            <a:ext cx="12192000" cy="1165200"/>
          </a:xfrm>
          <a:prstGeom prst="bevel">
            <a:avLst>
              <a:gd name="adj" fmla="val 12500"/>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gf2eabea9d3_1_231"/>
          <p:cNvSpPr/>
          <p:nvPr/>
        </p:nvSpPr>
        <p:spPr>
          <a:xfrm rot="10800000">
            <a:off x="-50" y="6682200"/>
            <a:ext cx="12206700" cy="175800"/>
          </a:xfrm>
          <a:prstGeom prst="rect">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gf2eabea9d3_1_231"/>
          <p:cNvSpPr txBox="1"/>
          <p:nvPr/>
        </p:nvSpPr>
        <p:spPr>
          <a:xfrm>
            <a:off x="342350" y="44700"/>
            <a:ext cx="7248300" cy="98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ar-SA" sz="4800" b="1">
                <a:solidFill>
                  <a:schemeClr val="lt1"/>
                </a:solidFill>
                <a:latin typeface="Scheherazade"/>
                <a:ea typeface="Scheherazade"/>
                <a:cs typeface="Scheherazade"/>
                <a:sym typeface="Scheherazade"/>
              </a:rPr>
              <a:t>Home Page / Middle</a:t>
            </a:r>
            <a:endParaRPr sz="4800" b="1">
              <a:solidFill>
                <a:schemeClr val="lt1"/>
              </a:solidFill>
              <a:latin typeface="Scheherazade"/>
              <a:ea typeface="Scheherazade"/>
              <a:cs typeface="Scheherazade"/>
              <a:sym typeface="Scheherazade"/>
            </a:endParaRPr>
          </a:p>
        </p:txBody>
      </p:sp>
      <p:sp>
        <p:nvSpPr>
          <p:cNvPr id="249" name="Google Shape;249;gf2eabea9d3_1_231"/>
          <p:cNvSpPr txBox="1"/>
          <p:nvPr/>
        </p:nvSpPr>
        <p:spPr>
          <a:xfrm>
            <a:off x="539575" y="1626025"/>
            <a:ext cx="6802200" cy="249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ar-SA" sz="2400" b="1">
                <a:solidFill>
                  <a:srgbClr val="5A5A5A"/>
                </a:solidFill>
                <a:latin typeface="Times New Roman"/>
                <a:ea typeface="Times New Roman"/>
                <a:cs typeface="Times New Roman"/>
                <a:sym typeface="Times New Roman"/>
              </a:rPr>
              <a:t>Change Subject &amp; Allow Partner To Move:</a:t>
            </a:r>
            <a:endParaRPr sz="2400" b="1">
              <a:solidFill>
                <a:srgbClr val="5A5A5A"/>
              </a:solidFill>
              <a:latin typeface="Times New Roman"/>
              <a:ea typeface="Times New Roman"/>
              <a:cs typeface="Times New Roman"/>
              <a:sym typeface="Times New Roman"/>
            </a:endParaRPr>
          </a:p>
          <a:p>
            <a:pPr marL="0" lvl="0" indent="0" algn="l" rtl="0">
              <a:spcBef>
                <a:spcPts val="0"/>
              </a:spcBef>
              <a:spcAft>
                <a:spcPts val="0"/>
              </a:spcAft>
              <a:buNone/>
            </a:pPr>
            <a:endParaRPr sz="1800">
              <a:solidFill>
                <a:srgbClr val="5A5A5A"/>
              </a:solidFill>
              <a:latin typeface="Times New Roman"/>
              <a:ea typeface="Times New Roman"/>
              <a:cs typeface="Times New Roman"/>
              <a:sym typeface="Times New Roman"/>
            </a:endParaRPr>
          </a:p>
          <a:p>
            <a:pPr marL="0" lvl="0" indent="0" algn="l" rtl="0">
              <a:spcBef>
                <a:spcPts val="0"/>
              </a:spcBef>
              <a:spcAft>
                <a:spcPts val="0"/>
              </a:spcAft>
              <a:buNone/>
            </a:pPr>
            <a:r>
              <a:rPr lang="ar-SA" sz="1800">
                <a:solidFill>
                  <a:srgbClr val="5A5A5A"/>
                </a:solidFill>
                <a:latin typeface="Times New Roman"/>
                <a:ea typeface="Times New Roman"/>
                <a:cs typeface="Times New Roman"/>
                <a:sym typeface="Times New Roman"/>
              </a:rPr>
              <a:t>Change the subject for the partner from the home page to</a:t>
            </a:r>
            <a:endParaRPr sz="1800">
              <a:solidFill>
                <a:srgbClr val="5A5A5A"/>
              </a:solidFill>
              <a:latin typeface="Times New Roman"/>
              <a:ea typeface="Times New Roman"/>
              <a:cs typeface="Times New Roman"/>
              <a:sym typeface="Times New Roman"/>
            </a:endParaRPr>
          </a:p>
          <a:p>
            <a:pPr marL="0" lvl="0" indent="0" algn="l" rtl="0">
              <a:spcBef>
                <a:spcPts val="0"/>
              </a:spcBef>
              <a:spcAft>
                <a:spcPts val="0"/>
              </a:spcAft>
              <a:buNone/>
            </a:pPr>
            <a:r>
              <a:rPr lang="ar-SA" sz="1800">
                <a:solidFill>
                  <a:srgbClr val="5A5A5A"/>
                </a:solidFill>
                <a:latin typeface="Times New Roman"/>
                <a:ea typeface="Times New Roman"/>
                <a:cs typeface="Times New Roman"/>
                <a:sym typeface="Times New Roman"/>
              </a:rPr>
              <a:t>(( </a:t>
            </a:r>
            <a:r>
              <a:rPr lang="ar-SA" sz="1800" u="sng">
                <a:solidFill>
                  <a:srgbClr val="5A5A5A"/>
                </a:solidFill>
                <a:latin typeface="Times New Roman"/>
                <a:ea typeface="Times New Roman"/>
                <a:cs typeface="Times New Roman"/>
                <a:sym typeface="Times New Roman"/>
              </a:rPr>
              <a:t>PARTNER</a:t>
            </a:r>
            <a:r>
              <a:rPr lang="ar-SA" sz="1800">
                <a:solidFill>
                  <a:srgbClr val="5A5A5A"/>
                </a:solidFill>
                <a:latin typeface="Times New Roman"/>
                <a:ea typeface="Times New Roman"/>
                <a:cs typeface="Times New Roman"/>
                <a:sym typeface="Times New Roman"/>
              </a:rPr>
              <a:t> )) as it show in partner page</a:t>
            </a:r>
            <a:endParaRPr sz="1800">
              <a:solidFill>
                <a:srgbClr val="5A5A5A"/>
              </a:solidFill>
              <a:latin typeface="Times New Roman"/>
              <a:ea typeface="Times New Roman"/>
              <a:cs typeface="Times New Roman"/>
              <a:sym typeface="Times New Roman"/>
            </a:endParaRPr>
          </a:p>
          <a:p>
            <a:pPr marL="0" lvl="0" indent="0" algn="l" rtl="0">
              <a:spcBef>
                <a:spcPts val="0"/>
              </a:spcBef>
              <a:spcAft>
                <a:spcPts val="0"/>
              </a:spcAft>
              <a:buNone/>
            </a:pPr>
            <a:endParaRPr sz="1800">
              <a:solidFill>
                <a:srgbClr val="5A5A5A"/>
              </a:solidFill>
              <a:latin typeface="Times New Roman"/>
              <a:ea typeface="Times New Roman"/>
              <a:cs typeface="Times New Roman"/>
              <a:sym typeface="Times New Roman"/>
            </a:endParaRPr>
          </a:p>
          <a:p>
            <a:pPr marL="0" lvl="0" indent="0" algn="l" rtl="0">
              <a:spcBef>
                <a:spcPts val="0"/>
              </a:spcBef>
              <a:spcAft>
                <a:spcPts val="0"/>
              </a:spcAft>
              <a:buNone/>
            </a:pPr>
            <a:r>
              <a:rPr lang="ar-SA" sz="1800">
                <a:solidFill>
                  <a:srgbClr val="5A5A5A"/>
                </a:solidFill>
                <a:latin typeface="Times New Roman"/>
                <a:ea typeface="Times New Roman"/>
                <a:cs typeface="Times New Roman"/>
                <a:sym typeface="Times New Roman"/>
              </a:rPr>
              <a:t>make the partner in one line and move them by clicking in the left or right, as it can be seen in the link:</a:t>
            </a:r>
            <a:endParaRPr sz="1800">
              <a:solidFill>
                <a:srgbClr val="5A5A5A"/>
              </a:solidFill>
              <a:latin typeface="Times New Roman"/>
              <a:ea typeface="Times New Roman"/>
              <a:cs typeface="Times New Roman"/>
              <a:sym typeface="Times New Roman"/>
            </a:endParaRPr>
          </a:p>
          <a:p>
            <a:pPr marL="0" lvl="0" indent="0" algn="l" rtl="0">
              <a:lnSpc>
                <a:spcPct val="115000"/>
              </a:lnSpc>
              <a:spcBef>
                <a:spcPts val="0"/>
              </a:spcBef>
              <a:spcAft>
                <a:spcPts val="1600"/>
              </a:spcAft>
              <a:buClr>
                <a:schemeClr val="dk1"/>
              </a:buClr>
              <a:buSzPts val="1100"/>
              <a:buFont typeface="Arial"/>
              <a:buNone/>
            </a:pPr>
            <a:r>
              <a:rPr lang="ar-SA" sz="1800" b="1">
                <a:solidFill>
                  <a:srgbClr val="5A5A5A"/>
                </a:solidFill>
                <a:latin typeface="Times New Roman"/>
                <a:ea typeface="Times New Roman"/>
                <a:cs typeface="Times New Roman"/>
                <a:sym typeface="Times New Roman"/>
              </a:rPr>
              <a:t>https://ertiqa.org/</a:t>
            </a:r>
            <a:endParaRPr sz="1800" b="1">
              <a:solidFill>
                <a:srgbClr val="5A5A5A"/>
              </a:solidFill>
              <a:latin typeface="Times New Roman"/>
              <a:ea typeface="Times New Roman"/>
              <a:cs typeface="Times New Roman"/>
              <a:sym typeface="Times New Roman"/>
            </a:endParaRPr>
          </a:p>
        </p:txBody>
      </p:sp>
      <p:sp>
        <p:nvSpPr>
          <p:cNvPr id="250" name="Google Shape;250;gf2eabea9d3_1_231"/>
          <p:cNvSpPr/>
          <p:nvPr/>
        </p:nvSpPr>
        <p:spPr>
          <a:xfrm rot="-1194">
            <a:off x="5320974" y="4970707"/>
            <a:ext cx="864000" cy="498300"/>
          </a:xfrm>
          <a:prstGeom prst="stripedRightArrow">
            <a:avLst>
              <a:gd name="adj1" fmla="val 50000"/>
              <a:gd name="adj2" fmla="val 50000"/>
            </a:avLst>
          </a:prstGeom>
          <a:solidFill>
            <a:srgbClr val="F8F9FA"/>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gf2eabea9d3_1_231"/>
          <p:cNvSpPr/>
          <p:nvPr/>
        </p:nvSpPr>
        <p:spPr>
          <a:xfrm>
            <a:off x="501137" y="4388250"/>
            <a:ext cx="4535100" cy="1663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gf2eabea9d3_1_231"/>
          <p:cNvSpPr/>
          <p:nvPr/>
        </p:nvSpPr>
        <p:spPr>
          <a:xfrm>
            <a:off x="6469725" y="4353175"/>
            <a:ext cx="5225100" cy="16983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256"/>
        <p:cNvGrpSpPr/>
        <p:nvPr/>
      </p:nvGrpSpPr>
      <p:grpSpPr>
        <a:xfrm>
          <a:off x="0" y="0"/>
          <a:ext cx="0" cy="0"/>
          <a:chOff x="0" y="0"/>
          <a:chExt cx="0" cy="0"/>
        </a:xfrm>
      </p:grpSpPr>
      <p:sp>
        <p:nvSpPr>
          <p:cNvPr id="257" name="Google Shape;257;gee01f24112_1_3"/>
          <p:cNvSpPr txBox="1"/>
          <p:nvPr/>
        </p:nvSpPr>
        <p:spPr>
          <a:xfrm>
            <a:off x="1161475" y="4399175"/>
            <a:ext cx="3000000" cy="477000"/>
          </a:xfrm>
          <a:prstGeom prst="rect">
            <a:avLst/>
          </a:prstGeom>
          <a:noFill/>
          <a:ln>
            <a:noFill/>
          </a:ln>
        </p:spPr>
        <p:txBody>
          <a:bodyPr spcFirstLastPara="1" wrap="square" lIns="91425" tIns="91425" rIns="91425" bIns="91425" anchor="ctr" anchorCtr="0">
            <a:spAutoFit/>
          </a:bodyPr>
          <a:lstStyle/>
          <a:p>
            <a:pPr marL="0" lvl="0" indent="0" algn="l" rtl="0">
              <a:lnSpc>
                <a:spcPct val="176470"/>
              </a:lnSpc>
              <a:spcBef>
                <a:spcPts val="0"/>
              </a:spcBef>
              <a:spcAft>
                <a:spcPts val="1200"/>
              </a:spcAft>
              <a:buNone/>
            </a:pPr>
            <a:r>
              <a:rPr lang="ar-SA" sz="1900" b="1">
                <a:solidFill>
                  <a:srgbClr val="FFFFFF"/>
                </a:solidFill>
                <a:highlight>
                  <a:srgbClr val="2A2E31"/>
                </a:highlight>
              </a:rPr>
              <a:t>FIND US ELSEWHERE</a:t>
            </a:r>
            <a:endParaRPr>
              <a:solidFill>
                <a:srgbClr val="B5BFC4"/>
              </a:solidFill>
              <a:highlight>
                <a:srgbClr val="2A2E31"/>
              </a:highlight>
            </a:endParaRPr>
          </a:p>
        </p:txBody>
      </p:sp>
      <p:sp>
        <p:nvSpPr>
          <p:cNvPr id="258" name="Google Shape;258;gee01f24112_1_3"/>
          <p:cNvSpPr/>
          <p:nvPr/>
        </p:nvSpPr>
        <p:spPr>
          <a:xfrm>
            <a:off x="0" y="0"/>
            <a:ext cx="12192000" cy="1165200"/>
          </a:xfrm>
          <a:prstGeom prst="bevel">
            <a:avLst>
              <a:gd name="adj" fmla="val 12500"/>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gee01f24112_1_3"/>
          <p:cNvSpPr/>
          <p:nvPr/>
        </p:nvSpPr>
        <p:spPr>
          <a:xfrm rot="10800000">
            <a:off x="-50" y="6682200"/>
            <a:ext cx="12206700" cy="175800"/>
          </a:xfrm>
          <a:prstGeom prst="rect">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gee01f24112_1_3"/>
          <p:cNvSpPr txBox="1"/>
          <p:nvPr/>
        </p:nvSpPr>
        <p:spPr>
          <a:xfrm>
            <a:off x="342350" y="44700"/>
            <a:ext cx="7248300" cy="98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ar-SA" sz="4800" b="1">
                <a:solidFill>
                  <a:schemeClr val="lt1"/>
                </a:solidFill>
                <a:latin typeface="Scheherazade"/>
                <a:ea typeface="Scheherazade"/>
                <a:cs typeface="Scheherazade"/>
                <a:sym typeface="Scheherazade"/>
              </a:rPr>
              <a:t>Home Page / Footer</a:t>
            </a:r>
            <a:endParaRPr sz="4800" b="1">
              <a:solidFill>
                <a:schemeClr val="lt1"/>
              </a:solidFill>
              <a:latin typeface="Scheherazade"/>
              <a:ea typeface="Scheherazade"/>
              <a:cs typeface="Scheherazade"/>
              <a:sym typeface="Scheherazade"/>
            </a:endParaRPr>
          </a:p>
        </p:txBody>
      </p:sp>
      <p:sp>
        <p:nvSpPr>
          <p:cNvPr id="261" name="Google Shape;261;gee01f24112_1_3"/>
          <p:cNvSpPr/>
          <p:nvPr/>
        </p:nvSpPr>
        <p:spPr>
          <a:xfrm rot="-1194">
            <a:off x="5663999" y="4388519"/>
            <a:ext cx="864000" cy="498300"/>
          </a:xfrm>
          <a:prstGeom prst="stripedRightArrow">
            <a:avLst>
              <a:gd name="adj1" fmla="val 50000"/>
              <a:gd name="adj2" fmla="val 50000"/>
            </a:avLst>
          </a:prstGeom>
          <a:solidFill>
            <a:srgbClr val="F8F9FA"/>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gee01f24112_1_3"/>
          <p:cNvSpPr txBox="1">
            <a:spLocks noGrp="1"/>
          </p:cNvSpPr>
          <p:nvPr>
            <p:ph type="body" idx="1"/>
          </p:nvPr>
        </p:nvSpPr>
        <p:spPr>
          <a:xfrm>
            <a:off x="1161475" y="1705613"/>
            <a:ext cx="5778000" cy="461700"/>
          </a:xfrm>
          <a:prstGeom prst="rect">
            <a:avLst/>
          </a:prstGeom>
          <a:noFill/>
          <a:ln>
            <a:noFill/>
          </a:ln>
        </p:spPr>
        <p:txBody>
          <a:bodyPr spcFirstLastPara="1" wrap="square" lIns="91425" tIns="45700" rIns="91425" bIns="45700" anchor="ctr" anchorCtr="0">
            <a:spAutoFit/>
          </a:bodyPr>
          <a:lstStyle/>
          <a:p>
            <a:pPr marL="0" lvl="0" indent="0" algn="l" rtl="0">
              <a:lnSpc>
                <a:spcPct val="115000"/>
              </a:lnSpc>
              <a:spcBef>
                <a:spcPts val="0"/>
              </a:spcBef>
              <a:spcAft>
                <a:spcPts val="0"/>
              </a:spcAft>
              <a:buNone/>
            </a:pPr>
            <a:r>
              <a:rPr lang="ar-SA" b="1">
                <a:solidFill>
                  <a:srgbClr val="5A5A5A"/>
                </a:solidFill>
                <a:latin typeface="Times New Roman"/>
                <a:ea typeface="Times New Roman"/>
                <a:cs typeface="Times New Roman"/>
                <a:sym typeface="Times New Roman"/>
              </a:rPr>
              <a:t>Add Encourage Words For Users:</a:t>
            </a:r>
            <a:endParaRPr sz="1800" u="sng">
              <a:solidFill>
                <a:srgbClr val="5A5A5A"/>
              </a:solidFill>
              <a:latin typeface="Times New Roman"/>
              <a:ea typeface="Times New Roman"/>
              <a:cs typeface="Times New Roman"/>
              <a:sym typeface="Times New Roman"/>
            </a:endParaRPr>
          </a:p>
        </p:txBody>
      </p:sp>
      <p:sp>
        <p:nvSpPr>
          <p:cNvPr id="263" name="Google Shape;263;gee01f24112_1_3"/>
          <p:cNvSpPr txBox="1"/>
          <p:nvPr/>
        </p:nvSpPr>
        <p:spPr>
          <a:xfrm>
            <a:off x="7805225" y="4127825"/>
            <a:ext cx="3000000" cy="523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600"/>
              </a:spcAft>
              <a:buNone/>
            </a:pPr>
            <a:r>
              <a:rPr lang="ar-SA" sz="2200" b="1">
                <a:solidFill>
                  <a:schemeClr val="lt1"/>
                </a:solidFill>
                <a:highlight>
                  <a:srgbClr val="FFD52D"/>
                </a:highlight>
              </a:rPr>
              <a:t> </a:t>
            </a:r>
            <a:r>
              <a:rPr lang="ar-SA" sz="2200" b="1">
                <a:solidFill>
                  <a:schemeClr val="dk1"/>
                </a:solidFill>
                <a:highlight>
                  <a:srgbClr val="FFD52D"/>
                </a:highlight>
              </a:rPr>
              <a:t>Follow us now</a:t>
            </a:r>
            <a:endParaRPr/>
          </a:p>
        </p:txBody>
      </p:sp>
      <p:sp>
        <p:nvSpPr>
          <p:cNvPr id="264" name="Google Shape;264;gee01f24112_1_3"/>
          <p:cNvSpPr txBox="1"/>
          <p:nvPr/>
        </p:nvSpPr>
        <p:spPr>
          <a:xfrm>
            <a:off x="1161475" y="2264450"/>
            <a:ext cx="5970300" cy="2139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ar-SA" sz="1800">
                <a:solidFill>
                  <a:schemeClr val="dk2"/>
                </a:solidFill>
                <a:latin typeface="Times New Roman"/>
                <a:ea typeface="Times New Roman"/>
                <a:cs typeface="Times New Roman"/>
                <a:sym typeface="Times New Roman"/>
              </a:rPr>
              <a:t>-It would be more encouraging to write</a:t>
            </a:r>
            <a:endParaRPr sz="1800">
              <a:solidFill>
                <a:schemeClr val="dk2"/>
              </a:solidFill>
              <a:latin typeface="Times New Roman"/>
              <a:ea typeface="Times New Roman"/>
              <a:cs typeface="Times New Roman"/>
              <a:sym typeface="Times New Roman"/>
            </a:endParaRPr>
          </a:p>
          <a:p>
            <a:pPr marL="0" lvl="0" indent="0" algn="l" rtl="0">
              <a:lnSpc>
                <a:spcPct val="115000"/>
              </a:lnSpc>
              <a:spcBef>
                <a:spcPts val="1600"/>
              </a:spcBef>
              <a:spcAft>
                <a:spcPts val="0"/>
              </a:spcAft>
              <a:buNone/>
            </a:pPr>
            <a:r>
              <a:rPr lang="ar-SA" sz="2400">
                <a:solidFill>
                  <a:schemeClr val="dk2"/>
                </a:solidFill>
                <a:latin typeface="Times New Roman"/>
                <a:ea typeface="Times New Roman"/>
                <a:cs typeface="Times New Roman"/>
                <a:sym typeface="Times New Roman"/>
              </a:rPr>
              <a:t>(( </a:t>
            </a:r>
            <a:r>
              <a:rPr lang="ar-SA" sz="2200">
                <a:solidFill>
                  <a:schemeClr val="dk2"/>
                </a:solidFill>
                <a:latin typeface="Times New Roman"/>
                <a:ea typeface="Times New Roman"/>
                <a:cs typeface="Times New Roman"/>
                <a:sym typeface="Times New Roman"/>
              </a:rPr>
              <a:t>Follow us now</a:t>
            </a:r>
            <a:r>
              <a:rPr lang="ar-SA" sz="2400">
                <a:solidFill>
                  <a:schemeClr val="dk2"/>
                </a:solidFill>
                <a:latin typeface="Times New Roman"/>
                <a:ea typeface="Times New Roman"/>
                <a:cs typeface="Times New Roman"/>
                <a:sym typeface="Times New Roman"/>
              </a:rPr>
              <a:t> ))</a:t>
            </a:r>
            <a:endParaRPr sz="2400">
              <a:solidFill>
                <a:schemeClr val="dk2"/>
              </a:solidFill>
              <a:latin typeface="Times New Roman"/>
              <a:ea typeface="Times New Roman"/>
              <a:cs typeface="Times New Roman"/>
              <a:sym typeface="Times New Roman"/>
            </a:endParaRPr>
          </a:p>
          <a:p>
            <a:pPr marL="0" lvl="0" indent="0" algn="l" rtl="0">
              <a:lnSpc>
                <a:spcPct val="115000"/>
              </a:lnSpc>
              <a:spcBef>
                <a:spcPts val="1600"/>
              </a:spcBef>
              <a:spcAft>
                <a:spcPts val="0"/>
              </a:spcAft>
              <a:buNone/>
            </a:pPr>
            <a:r>
              <a:rPr lang="ar-SA" sz="1800">
                <a:solidFill>
                  <a:schemeClr val="dk2"/>
                </a:solidFill>
                <a:latin typeface="Times New Roman"/>
                <a:ea typeface="Times New Roman"/>
                <a:cs typeface="Times New Roman"/>
                <a:sym typeface="Times New Roman"/>
              </a:rPr>
              <a:t>-add colors for the icons </a:t>
            </a:r>
            <a:endParaRPr sz="1800">
              <a:solidFill>
                <a:schemeClr val="dk2"/>
              </a:solidFill>
              <a:latin typeface="Times New Roman"/>
              <a:ea typeface="Times New Roman"/>
              <a:cs typeface="Times New Roman"/>
              <a:sym typeface="Times New Roman"/>
            </a:endParaRPr>
          </a:p>
          <a:p>
            <a:pPr marL="0" lvl="0" indent="0" algn="l" rtl="0">
              <a:lnSpc>
                <a:spcPct val="115000"/>
              </a:lnSpc>
              <a:spcBef>
                <a:spcPts val="1600"/>
              </a:spcBef>
              <a:spcAft>
                <a:spcPts val="1600"/>
              </a:spcAft>
              <a:buNone/>
            </a:pPr>
            <a:r>
              <a:rPr lang="ar-SA" sz="1800">
                <a:solidFill>
                  <a:schemeClr val="dk2"/>
                </a:solidFill>
                <a:latin typeface="Times New Roman"/>
                <a:ea typeface="Times New Roman"/>
                <a:cs typeface="Times New Roman"/>
                <a:sym typeface="Times New Roman"/>
              </a:rPr>
              <a:t>-add Linkedin account on the website</a:t>
            </a:r>
            <a:endParaRPr sz="1800">
              <a:solidFill>
                <a:schemeClr val="dk2"/>
              </a:solidFill>
              <a:latin typeface="Times New Roman"/>
              <a:ea typeface="Times New Roman"/>
              <a:cs typeface="Times New Roman"/>
              <a:sym typeface="Times New Roman"/>
            </a:endParaRPr>
          </a:p>
        </p:txBody>
      </p:sp>
      <p:pic>
        <p:nvPicPr>
          <p:cNvPr id="265" name="Google Shape;265;gee01f24112_1_3"/>
          <p:cNvPicPr preferRelativeResize="0"/>
          <p:nvPr/>
        </p:nvPicPr>
        <p:blipFill>
          <a:blip r:embed="rId3">
            <a:alphaModFix/>
          </a:blip>
          <a:stretch>
            <a:fillRect/>
          </a:stretch>
        </p:blipFill>
        <p:spPr>
          <a:xfrm>
            <a:off x="3344500" y="4974053"/>
            <a:ext cx="448275" cy="448275"/>
          </a:xfrm>
          <a:prstGeom prst="rect">
            <a:avLst/>
          </a:prstGeom>
          <a:noFill/>
          <a:ln>
            <a:noFill/>
          </a:ln>
        </p:spPr>
      </p:pic>
      <p:pic>
        <p:nvPicPr>
          <p:cNvPr id="266" name="Google Shape;266;gee01f24112_1_3"/>
          <p:cNvPicPr preferRelativeResize="0"/>
          <p:nvPr/>
        </p:nvPicPr>
        <p:blipFill>
          <a:blip r:embed="rId4">
            <a:alphaModFix/>
          </a:blip>
          <a:stretch>
            <a:fillRect/>
          </a:stretch>
        </p:blipFill>
        <p:spPr>
          <a:xfrm>
            <a:off x="2726850" y="4974057"/>
            <a:ext cx="448275" cy="448275"/>
          </a:xfrm>
          <a:prstGeom prst="rect">
            <a:avLst/>
          </a:prstGeom>
          <a:noFill/>
          <a:ln>
            <a:noFill/>
          </a:ln>
        </p:spPr>
      </p:pic>
      <p:pic>
        <p:nvPicPr>
          <p:cNvPr id="267" name="Google Shape;267;gee01f24112_1_3"/>
          <p:cNvPicPr preferRelativeResize="0"/>
          <p:nvPr/>
        </p:nvPicPr>
        <p:blipFill>
          <a:blip r:embed="rId5">
            <a:alphaModFix/>
          </a:blip>
          <a:stretch>
            <a:fillRect/>
          </a:stretch>
        </p:blipFill>
        <p:spPr>
          <a:xfrm rot="10800000" flipH="1">
            <a:off x="1940675" y="4944475"/>
            <a:ext cx="507425" cy="507425"/>
          </a:xfrm>
          <a:prstGeom prst="rect">
            <a:avLst/>
          </a:prstGeom>
          <a:noFill/>
          <a:ln>
            <a:noFill/>
          </a:ln>
        </p:spPr>
      </p:pic>
      <p:pic>
        <p:nvPicPr>
          <p:cNvPr id="268" name="Google Shape;268;gee01f24112_1_3"/>
          <p:cNvPicPr preferRelativeResize="0"/>
          <p:nvPr/>
        </p:nvPicPr>
        <p:blipFill>
          <a:blip r:embed="rId6">
            <a:alphaModFix/>
          </a:blip>
          <a:stretch>
            <a:fillRect/>
          </a:stretch>
        </p:blipFill>
        <p:spPr>
          <a:xfrm>
            <a:off x="1294350" y="4974050"/>
            <a:ext cx="448275" cy="448275"/>
          </a:xfrm>
          <a:prstGeom prst="rect">
            <a:avLst/>
          </a:prstGeom>
          <a:noFill/>
          <a:ln>
            <a:noFill/>
          </a:ln>
        </p:spPr>
      </p:pic>
      <p:pic>
        <p:nvPicPr>
          <p:cNvPr id="269" name="Google Shape;269;gee01f24112_1_3"/>
          <p:cNvPicPr preferRelativeResize="0"/>
          <p:nvPr/>
        </p:nvPicPr>
        <p:blipFill>
          <a:blip r:embed="rId7">
            <a:alphaModFix/>
          </a:blip>
          <a:stretch>
            <a:fillRect/>
          </a:stretch>
        </p:blipFill>
        <p:spPr>
          <a:xfrm>
            <a:off x="7590661" y="4707687"/>
            <a:ext cx="3888964" cy="981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273"/>
        <p:cNvGrpSpPr/>
        <p:nvPr/>
      </p:nvGrpSpPr>
      <p:grpSpPr>
        <a:xfrm>
          <a:off x="0" y="0"/>
          <a:ext cx="0" cy="0"/>
          <a:chOff x="0" y="0"/>
          <a:chExt cx="0" cy="0"/>
        </a:xfrm>
      </p:grpSpPr>
      <p:sp>
        <p:nvSpPr>
          <p:cNvPr id="274" name="Google Shape;274;gf2eabea9d3_2_134"/>
          <p:cNvSpPr/>
          <p:nvPr/>
        </p:nvSpPr>
        <p:spPr>
          <a:xfrm rot="10800000">
            <a:off x="-50" y="6682200"/>
            <a:ext cx="12206700" cy="175800"/>
          </a:xfrm>
          <a:prstGeom prst="rect">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gf2eabea9d3_2_134"/>
          <p:cNvSpPr/>
          <p:nvPr/>
        </p:nvSpPr>
        <p:spPr>
          <a:xfrm>
            <a:off x="5539175" y="893900"/>
            <a:ext cx="6345125" cy="4063175"/>
          </a:xfrm>
          <a:prstGeom prst="flowChartOnlineStorage">
            <a:avLst/>
          </a:prstGeom>
          <a:solidFill>
            <a:schemeClr val="lt2"/>
          </a:solidFill>
          <a:ln w="1905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gf2eabea9d3_2_134"/>
          <p:cNvSpPr/>
          <p:nvPr/>
        </p:nvSpPr>
        <p:spPr>
          <a:xfrm>
            <a:off x="1450725" y="893900"/>
            <a:ext cx="6931275" cy="4063175"/>
          </a:xfrm>
          <a:prstGeom prst="flowChartOnlineStorage">
            <a:avLst/>
          </a:prstGeom>
          <a:solidFill>
            <a:srgbClr val="8E7CC3"/>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gf2eabea9d3_2_134"/>
          <p:cNvSpPr txBox="1">
            <a:spLocks noGrp="1"/>
          </p:cNvSpPr>
          <p:nvPr>
            <p:ph type="body" idx="1"/>
          </p:nvPr>
        </p:nvSpPr>
        <p:spPr>
          <a:xfrm>
            <a:off x="967150" y="1111076"/>
            <a:ext cx="10503900" cy="3628800"/>
          </a:xfrm>
          <a:prstGeom prst="rect">
            <a:avLst/>
          </a:prstGeom>
          <a:ln>
            <a:noFill/>
          </a:ln>
        </p:spPr>
        <p:txBody>
          <a:bodyPr spcFirstLastPara="1" wrap="square" lIns="121900" tIns="121900" rIns="121900" bIns="121900" anchor="ctr" anchorCtr="0">
            <a:normAutofit/>
          </a:bodyPr>
          <a:lstStyle/>
          <a:p>
            <a:pPr marL="0" lvl="0" indent="0" algn="ctr" rtl="0">
              <a:spcBef>
                <a:spcPts val="0"/>
              </a:spcBef>
              <a:spcAft>
                <a:spcPts val="1600"/>
              </a:spcAft>
              <a:buNone/>
            </a:pPr>
            <a:r>
              <a:rPr lang="ar-SA" sz="4800" b="1">
                <a:solidFill>
                  <a:schemeClr val="lt1"/>
                </a:solidFill>
                <a:latin typeface="Georgia"/>
                <a:ea typeface="Georgia"/>
                <a:cs typeface="Georgia"/>
                <a:sym typeface="Georgia"/>
              </a:rPr>
              <a:t>General Content   </a:t>
            </a:r>
            <a:r>
              <a:rPr lang="ar-SA" sz="4800" b="1">
                <a:solidFill>
                  <a:srgbClr val="8E7CC3"/>
                </a:solidFill>
                <a:latin typeface="Georgia"/>
                <a:ea typeface="Georgia"/>
                <a:cs typeface="Georgia"/>
                <a:sym typeface="Georgia"/>
              </a:rPr>
              <a:t>Comments</a:t>
            </a:r>
            <a:endParaRPr sz="4800" b="1">
              <a:solidFill>
                <a:srgbClr val="8E7CC3"/>
              </a:solidFill>
              <a:latin typeface="Georgia"/>
              <a:ea typeface="Georgia"/>
              <a:cs typeface="Georgia"/>
              <a:sym typeface="Georgi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281"/>
        <p:cNvGrpSpPr/>
        <p:nvPr/>
      </p:nvGrpSpPr>
      <p:grpSpPr>
        <a:xfrm>
          <a:off x="0" y="0"/>
          <a:ext cx="0" cy="0"/>
          <a:chOff x="0" y="0"/>
          <a:chExt cx="0" cy="0"/>
        </a:xfrm>
      </p:grpSpPr>
      <p:sp>
        <p:nvSpPr>
          <p:cNvPr id="282" name="Google Shape;282;p2"/>
          <p:cNvSpPr txBox="1">
            <a:spLocks noGrp="1"/>
          </p:cNvSpPr>
          <p:nvPr>
            <p:ph type="body" idx="1"/>
          </p:nvPr>
        </p:nvSpPr>
        <p:spPr>
          <a:xfrm>
            <a:off x="342350" y="1697825"/>
            <a:ext cx="5182200" cy="4555200"/>
          </a:xfrm>
          <a:prstGeom prst="rect">
            <a:avLst/>
          </a:prstGeom>
          <a:noFill/>
          <a:ln>
            <a:noFill/>
          </a:ln>
        </p:spPr>
        <p:txBody>
          <a:bodyPr spcFirstLastPara="1" wrap="square" lIns="91425" tIns="45700" rIns="91425" bIns="45700" anchor="ctr" anchorCtr="0">
            <a:normAutofit/>
          </a:bodyPr>
          <a:lstStyle/>
          <a:p>
            <a:pPr marL="0" lvl="0" indent="0" algn="l" rtl="0">
              <a:lnSpc>
                <a:spcPct val="115000"/>
              </a:lnSpc>
              <a:spcBef>
                <a:spcPts val="0"/>
              </a:spcBef>
              <a:spcAft>
                <a:spcPts val="0"/>
              </a:spcAft>
              <a:buNone/>
            </a:pPr>
            <a:r>
              <a:rPr lang="ar-SA" b="1">
                <a:solidFill>
                  <a:srgbClr val="5A5A5A"/>
                </a:solidFill>
                <a:latin typeface="Times New Roman"/>
                <a:ea typeface="Times New Roman"/>
                <a:cs typeface="Times New Roman"/>
                <a:sym typeface="Times New Roman"/>
              </a:rPr>
              <a:t>Editing The Statement:</a:t>
            </a:r>
            <a:endParaRPr b="1">
              <a:solidFill>
                <a:srgbClr val="5A5A5A"/>
              </a:solidFill>
              <a:latin typeface="Times New Roman"/>
              <a:ea typeface="Times New Roman"/>
              <a:cs typeface="Times New Roman"/>
              <a:sym typeface="Times New Roman"/>
            </a:endParaRPr>
          </a:p>
          <a:p>
            <a:pPr marL="0" lvl="0" indent="0" algn="l" rtl="0">
              <a:spcBef>
                <a:spcPts val="1000"/>
              </a:spcBef>
              <a:spcAft>
                <a:spcPts val="0"/>
              </a:spcAft>
              <a:buClr>
                <a:schemeClr val="dk1"/>
              </a:buClr>
              <a:buSzPts val="1100"/>
              <a:buFont typeface="Arial"/>
              <a:buNone/>
            </a:pPr>
            <a:r>
              <a:rPr lang="ar-SA" sz="2300">
                <a:solidFill>
                  <a:srgbClr val="666666"/>
                </a:solidFill>
                <a:latin typeface="Times New Roman"/>
                <a:ea typeface="Times New Roman"/>
                <a:cs typeface="Times New Roman"/>
                <a:sym typeface="Times New Roman"/>
              </a:rPr>
              <a:t>Our aim is strengthening societies potentials with the power of ICT.</a:t>
            </a:r>
            <a:endParaRPr sz="2800" b="1">
              <a:solidFill>
                <a:srgbClr val="5A5A5A"/>
              </a:solidFill>
              <a:latin typeface="Times New Roman"/>
              <a:ea typeface="Times New Roman"/>
              <a:cs typeface="Times New Roman"/>
              <a:sym typeface="Times New Roman"/>
            </a:endParaRPr>
          </a:p>
          <a:p>
            <a:pPr marL="0" lvl="0" indent="0" algn="l" rtl="0">
              <a:lnSpc>
                <a:spcPct val="115000"/>
              </a:lnSpc>
              <a:spcBef>
                <a:spcPts val="1000"/>
              </a:spcBef>
              <a:spcAft>
                <a:spcPts val="0"/>
              </a:spcAft>
              <a:buSzPts val="2000"/>
              <a:buNone/>
            </a:pPr>
            <a:r>
              <a:rPr lang="ar-SA">
                <a:latin typeface="Times New Roman"/>
                <a:ea typeface="Times New Roman"/>
                <a:cs typeface="Times New Roman"/>
                <a:sym typeface="Times New Roman"/>
              </a:rPr>
              <a:t>Internet and Communication Technologies will enhance the life  of Ghana’s people</a:t>
            </a:r>
            <a:endParaRPr>
              <a:latin typeface="Times New Roman"/>
              <a:ea typeface="Times New Roman"/>
              <a:cs typeface="Times New Roman"/>
              <a:sym typeface="Times New Roman"/>
            </a:endParaRPr>
          </a:p>
          <a:p>
            <a:pPr marL="0" lvl="0" indent="0" algn="l" rtl="0">
              <a:lnSpc>
                <a:spcPct val="115000"/>
              </a:lnSpc>
              <a:spcBef>
                <a:spcPts val="1000"/>
              </a:spcBef>
              <a:spcAft>
                <a:spcPts val="1600"/>
              </a:spcAft>
              <a:buSzPts val="2000"/>
              <a:buNone/>
            </a:pPr>
            <a:r>
              <a:rPr lang="ar-SA">
                <a:latin typeface="Times New Roman"/>
                <a:ea typeface="Times New Roman"/>
                <a:cs typeface="Times New Roman"/>
                <a:sym typeface="Times New Roman"/>
              </a:rPr>
              <a:t>Be the one who support us in our journey.</a:t>
            </a:r>
            <a:endParaRPr>
              <a:latin typeface="Times New Roman"/>
              <a:ea typeface="Times New Roman"/>
              <a:cs typeface="Times New Roman"/>
              <a:sym typeface="Times New Roman"/>
            </a:endParaRPr>
          </a:p>
        </p:txBody>
      </p:sp>
      <p:sp>
        <p:nvSpPr>
          <p:cNvPr id="283" name="Google Shape;283;p2"/>
          <p:cNvSpPr/>
          <p:nvPr/>
        </p:nvSpPr>
        <p:spPr>
          <a:xfrm rot="10800000">
            <a:off x="-50" y="6682200"/>
            <a:ext cx="12206700" cy="175800"/>
          </a:xfrm>
          <a:prstGeom prst="rect">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4" name="Google Shape;284;p2"/>
          <p:cNvPicPr preferRelativeResize="0"/>
          <p:nvPr/>
        </p:nvPicPr>
        <p:blipFill>
          <a:blip r:embed="rId3">
            <a:alphaModFix/>
          </a:blip>
          <a:stretch>
            <a:fillRect/>
          </a:stretch>
        </p:blipFill>
        <p:spPr>
          <a:xfrm>
            <a:off x="5729650" y="2273495"/>
            <a:ext cx="6016176" cy="3081468"/>
          </a:xfrm>
          <a:prstGeom prst="rect">
            <a:avLst/>
          </a:prstGeom>
          <a:noFill/>
          <a:ln w="38100" cap="flat" cmpd="sng">
            <a:solidFill>
              <a:schemeClr val="lt1"/>
            </a:solidFill>
            <a:prstDash val="dashDot"/>
            <a:round/>
            <a:headEnd type="none" w="sm" len="sm"/>
            <a:tailEnd type="none" w="sm" len="sm"/>
          </a:ln>
        </p:spPr>
      </p:pic>
      <p:sp>
        <p:nvSpPr>
          <p:cNvPr id="285" name="Google Shape;285;p2"/>
          <p:cNvSpPr/>
          <p:nvPr/>
        </p:nvSpPr>
        <p:spPr>
          <a:xfrm>
            <a:off x="0" y="0"/>
            <a:ext cx="12192000" cy="1165200"/>
          </a:xfrm>
          <a:prstGeom prst="bevel">
            <a:avLst>
              <a:gd name="adj" fmla="val 12500"/>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txBox="1"/>
          <p:nvPr/>
        </p:nvSpPr>
        <p:spPr>
          <a:xfrm>
            <a:off x="342350" y="44700"/>
            <a:ext cx="7248300" cy="98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ar-SA" sz="4800" b="1">
                <a:solidFill>
                  <a:schemeClr val="lt1"/>
                </a:solidFill>
                <a:latin typeface="Scheherazade"/>
                <a:ea typeface="Scheherazade"/>
                <a:cs typeface="Scheherazade"/>
                <a:sym typeface="Scheherazade"/>
              </a:rPr>
              <a:t>Home Page / Header</a:t>
            </a:r>
            <a:endParaRPr sz="4800" b="1">
              <a:solidFill>
                <a:schemeClr val="lt1"/>
              </a:solidFill>
              <a:latin typeface="Scheherazade"/>
              <a:ea typeface="Scheherazade"/>
              <a:cs typeface="Scheherazade"/>
              <a:sym typeface="Scheherazad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5"/>
                                        </p:tgtEl>
                                        <p:attrNameLst>
                                          <p:attrName>style.visibility</p:attrName>
                                        </p:attrNameLst>
                                      </p:cBhvr>
                                      <p:to>
                                        <p:strVal val="visible"/>
                                      </p:to>
                                    </p:set>
                                    <p:animEffect transition="in" filter="fade">
                                      <p:cBhvr>
                                        <p:cTn id="7" dur="1000"/>
                                        <p:tgtEl>
                                          <p:spTgt spid="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290"/>
        <p:cNvGrpSpPr/>
        <p:nvPr/>
      </p:nvGrpSpPr>
      <p:grpSpPr>
        <a:xfrm>
          <a:off x="0" y="0"/>
          <a:ext cx="0" cy="0"/>
          <a:chOff x="0" y="0"/>
          <a:chExt cx="0" cy="0"/>
        </a:xfrm>
      </p:grpSpPr>
      <p:pic>
        <p:nvPicPr>
          <p:cNvPr id="291" name="Google Shape;291;p3"/>
          <p:cNvPicPr preferRelativeResize="0">
            <a:picLocks noGrp="1"/>
          </p:cNvPicPr>
          <p:nvPr>
            <p:ph type="body" idx="1"/>
          </p:nvPr>
        </p:nvPicPr>
        <p:blipFill rotWithShape="1">
          <a:blip r:embed="rId3">
            <a:alphaModFix/>
          </a:blip>
          <a:srcRect/>
          <a:stretch/>
        </p:blipFill>
        <p:spPr>
          <a:xfrm>
            <a:off x="5550550" y="2131125"/>
            <a:ext cx="6169200" cy="3123300"/>
          </a:xfrm>
          <a:prstGeom prst="rect">
            <a:avLst/>
          </a:prstGeom>
          <a:noFill/>
          <a:ln w="38100" cap="flat" cmpd="sng">
            <a:solidFill>
              <a:schemeClr val="lt1"/>
            </a:solidFill>
            <a:prstDash val="dashDot"/>
            <a:round/>
            <a:headEnd type="none" w="sm" len="sm"/>
            <a:tailEnd type="none" w="sm" len="sm"/>
          </a:ln>
        </p:spPr>
      </p:pic>
      <p:sp>
        <p:nvSpPr>
          <p:cNvPr id="292" name="Google Shape;292;p3"/>
          <p:cNvSpPr txBox="1"/>
          <p:nvPr/>
        </p:nvSpPr>
        <p:spPr>
          <a:xfrm>
            <a:off x="342350" y="1719300"/>
            <a:ext cx="5054700" cy="3123300"/>
          </a:xfrm>
          <a:prstGeom prst="rect">
            <a:avLst/>
          </a:prstGeom>
          <a:noFill/>
          <a:ln>
            <a:noFill/>
          </a:ln>
        </p:spPr>
        <p:txBody>
          <a:bodyPr spcFirstLastPara="1" wrap="square" lIns="91425" tIns="45700" rIns="91425" bIns="45700" anchor="ctr" anchorCtr="0">
            <a:noAutofit/>
          </a:bodyPr>
          <a:lstStyle/>
          <a:p>
            <a:pPr marL="0" marR="0" lvl="0" indent="0" algn="l" rtl="0">
              <a:lnSpc>
                <a:spcPct val="115000"/>
              </a:lnSpc>
              <a:spcBef>
                <a:spcPts val="0"/>
              </a:spcBef>
              <a:spcAft>
                <a:spcPts val="0"/>
              </a:spcAft>
              <a:buNone/>
            </a:pPr>
            <a:r>
              <a:rPr lang="ar-SA" sz="2400" b="1" i="0" u="none" strike="noStrike" cap="none">
                <a:solidFill>
                  <a:srgbClr val="5A5A5A"/>
                </a:solidFill>
                <a:latin typeface="Times New Roman"/>
                <a:ea typeface="Times New Roman"/>
                <a:cs typeface="Times New Roman"/>
                <a:sym typeface="Times New Roman"/>
              </a:rPr>
              <a:t>Editing </a:t>
            </a:r>
            <a:r>
              <a:rPr lang="ar-SA" sz="2400" b="1">
                <a:solidFill>
                  <a:srgbClr val="5A5A5A"/>
                </a:solidFill>
                <a:latin typeface="Times New Roman"/>
                <a:ea typeface="Times New Roman"/>
                <a:cs typeface="Times New Roman"/>
                <a:sym typeface="Times New Roman"/>
              </a:rPr>
              <a:t>T</a:t>
            </a:r>
            <a:r>
              <a:rPr lang="ar-SA" sz="2400" b="1" i="0" u="none" strike="noStrike" cap="none">
                <a:solidFill>
                  <a:srgbClr val="5A5A5A"/>
                </a:solidFill>
                <a:latin typeface="Times New Roman"/>
                <a:ea typeface="Times New Roman"/>
                <a:cs typeface="Times New Roman"/>
                <a:sym typeface="Times New Roman"/>
              </a:rPr>
              <a:t>he </a:t>
            </a:r>
            <a:r>
              <a:rPr lang="ar-SA" sz="2400" b="1">
                <a:solidFill>
                  <a:srgbClr val="5A5A5A"/>
                </a:solidFill>
                <a:latin typeface="Times New Roman"/>
                <a:ea typeface="Times New Roman"/>
                <a:cs typeface="Times New Roman"/>
                <a:sym typeface="Times New Roman"/>
              </a:rPr>
              <a:t>S</a:t>
            </a:r>
            <a:r>
              <a:rPr lang="ar-SA" sz="2400" b="1" i="0" u="none" strike="noStrike" cap="none">
                <a:solidFill>
                  <a:srgbClr val="5A5A5A"/>
                </a:solidFill>
                <a:latin typeface="Times New Roman"/>
                <a:ea typeface="Times New Roman"/>
                <a:cs typeface="Times New Roman"/>
                <a:sym typeface="Times New Roman"/>
              </a:rPr>
              <a:t>entence:</a:t>
            </a:r>
            <a:endParaRPr sz="2400" b="1">
              <a:solidFill>
                <a:srgbClr val="5A5A5A"/>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None/>
            </a:pPr>
            <a:r>
              <a:rPr lang="ar-SA" sz="2400" i="0" u="none" strike="noStrike" cap="none">
                <a:solidFill>
                  <a:srgbClr val="5A5A5A"/>
                </a:solidFill>
                <a:latin typeface="Times New Roman"/>
                <a:ea typeface="Times New Roman"/>
                <a:cs typeface="Times New Roman"/>
                <a:sym typeface="Times New Roman"/>
              </a:rPr>
              <a:t>We believe in the importance of your role to fund our projects.</a:t>
            </a:r>
            <a:endParaRPr sz="2400">
              <a:solidFill>
                <a:srgbClr val="5A5A5A"/>
              </a:solidFill>
              <a:latin typeface="Times New Roman"/>
              <a:ea typeface="Times New Roman"/>
              <a:cs typeface="Times New Roman"/>
              <a:sym typeface="Times New Roman"/>
            </a:endParaRPr>
          </a:p>
          <a:p>
            <a:pPr marL="0" marR="0" lvl="0" indent="0" algn="l" rtl="0">
              <a:lnSpc>
                <a:spcPct val="115000"/>
              </a:lnSpc>
              <a:spcBef>
                <a:spcPts val="0"/>
              </a:spcBef>
              <a:spcAft>
                <a:spcPts val="0"/>
              </a:spcAft>
              <a:buNone/>
            </a:pPr>
            <a:r>
              <a:rPr lang="ar-SA" sz="2400" i="0" u="none" strike="noStrike" cap="none">
                <a:solidFill>
                  <a:srgbClr val="5A5A5A"/>
                </a:solidFill>
                <a:latin typeface="Times New Roman"/>
                <a:ea typeface="Times New Roman"/>
                <a:cs typeface="Times New Roman"/>
                <a:sym typeface="Times New Roman"/>
              </a:rPr>
              <a:t>Click learn more to </a:t>
            </a:r>
            <a:r>
              <a:rPr lang="ar-SA" sz="2400" b="1">
                <a:solidFill>
                  <a:srgbClr val="5A5A5A"/>
                </a:solidFill>
                <a:latin typeface="Times New Roman"/>
                <a:ea typeface="Times New Roman"/>
                <a:cs typeface="Times New Roman"/>
                <a:sym typeface="Times New Roman"/>
              </a:rPr>
              <a:t>transform</a:t>
            </a:r>
            <a:r>
              <a:rPr lang="ar-SA" sz="2400" b="1" i="0" u="none" strike="noStrike" cap="none">
                <a:solidFill>
                  <a:srgbClr val="5A5A5A"/>
                </a:solidFill>
                <a:latin typeface="Times New Roman"/>
                <a:ea typeface="Times New Roman"/>
                <a:cs typeface="Times New Roman"/>
                <a:sym typeface="Times New Roman"/>
              </a:rPr>
              <a:t> </a:t>
            </a:r>
            <a:r>
              <a:rPr lang="ar-SA" sz="2400" i="0" u="none" strike="noStrike" cap="none">
                <a:solidFill>
                  <a:srgbClr val="5A5A5A"/>
                </a:solidFill>
                <a:latin typeface="Times New Roman"/>
                <a:ea typeface="Times New Roman"/>
                <a:cs typeface="Times New Roman"/>
                <a:sym typeface="Times New Roman"/>
              </a:rPr>
              <a:t>lives. </a:t>
            </a:r>
            <a:endParaRPr sz="2400" i="0" u="none" strike="noStrike" cap="none">
              <a:solidFill>
                <a:srgbClr val="5A5A5A"/>
              </a:solidFill>
              <a:latin typeface="Times New Roman"/>
              <a:ea typeface="Times New Roman"/>
              <a:cs typeface="Times New Roman"/>
              <a:sym typeface="Times New Roman"/>
            </a:endParaRPr>
          </a:p>
        </p:txBody>
      </p:sp>
      <p:sp>
        <p:nvSpPr>
          <p:cNvPr id="293" name="Google Shape;293;p3"/>
          <p:cNvSpPr/>
          <p:nvPr/>
        </p:nvSpPr>
        <p:spPr>
          <a:xfrm>
            <a:off x="0" y="0"/>
            <a:ext cx="12192000" cy="1165200"/>
          </a:xfrm>
          <a:prstGeom prst="bevel">
            <a:avLst>
              <a:gd name="adj" fmla="val 12500"/>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
          <p:cNvSpPr/>
          <p:nvPr/>
        </p:nvSpPr>
        <p:spPr>
          <a:xfrm rot="10800000">
            <a:off x="-50" y="6682200"/>
            <a:ext cx="12206700" cy="175800"/>
          </a:xfrm>
          <a:prstGeom prst="rect">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
          <p:cNvSpPr txBox="1"/>
          <p:nvPr/>
        </p:nvSpPr>
        <p:spPr>
          <a:xfrm>
            <a:off x="342350" y="44700"/>
            <a:ext cx="7248300" cy="98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ar-SA" sz="4800" b="1">
                <a:solidFill>
                  <a:schemeClr val="lt1"/>
                </a:solidFill>
                <a:latin typeface="Scheherazade"/>
                <a:ea typeface="Scheherazade"/>
                <a:cs typeface="Scheherazade"/>
                <a:sym typeface="Scheherazade"/>
              </a:rPr>
              <a:t>Home Page / Header</a:t>
            </a:r>
            <a:endParaRPr sz="4800" b="1">
              <a:solidFill>
                <a:schemeClr val="lt1"/>
              </a:solidFill>
              <a:latin typeface="Scheherazade"/>
              <a:ea typeface="Scheherazade"/>
              <a:cs typeface="Scheherazade"/>
              <a:sym typeface="Scheherazade"/>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299"/>
        <p:cNvGrpSpPr/>
        <p:nvPr/>
      </p:nvGrpSpPr>
      <p:grpSpPr>
        <a:xfrm>
          <a:off x="0" y="0"/>
          <a:ext cx="0" cy="0"/>
          <a:chOff x="0" y="0"/>
          <a:chExt cx="0" cy="0"/>
        </a:xfrm>
      </p:grpSpPr>
      <p:sp>
        <p:nvSpPr>
          <p:cNvPr id="300" name="Google Shape;300;gee01f24112_0_0"/>
          <p:cNvSpPr txBox="1">
            <a:spLocks noGrp="1"/>
          </p:cNvSpPr>
          <p:nvPr>
            <p:ph type="body" idx="1"/>
          </p:nvPr>
        </p:nvSpPr>
        <p:spPr>
          <a:xfrm>
            <a:off x="422950" y="1684208"/>
            <a:ext cx="11360700" cy="4555200"/>
          </a:xfrm>
          <a:prstGeom prst="rect">
            <a:avLst/>
          </a:prstGeom>
        </p:spPr>
        <p:txBody>
          <a:bodyPr spcFirstLastPara="1" wrap="square" lIns="121900" tIns="121900" rIns="121900" bIns="121900" anchor="ctr" anchorCtr="0">
            <a:normAutofit lnSpcReduction="20000"/>
          </a:bodyPr>
          <a:lstStyle/>
          <a:p>
            <a:pPr marL="0" lvl="0" indent="0" algn="l" rtl="0">
              <a:lnSpc>
                <a:spcPct val="115000"/>
              </a:lnSpc>
              <a:spcBef>
                <a:spcPts val="0"/>
              </a:spcBef>
              <a:spcAft>
                <a:spcPts val="0"/>
              </a:spcAft>
              <a:buNone/>
            </a:pPr>
            <a:r>
              <a:rPr lang="ar-SA" sz="2816" b="1">
                <a:solidFill>
                  <a:srgbClr val="5A5A5A"/>
                </a:solidFill>
                <a:latin typeface="Times New Roman"/>
                <a:ea typeface="Times New Roman"/>
                <a:cs typeface="Times New Roman"/>
                <a:sym typeface="Times New Roman"/>
              </a:rPr>
              <a:t>Re-edit to (What We Do) Section:</a:t>
            </a:r>
            <a:endParaRPr sz="2816" b="1">
              <a:solidFill>
                <a:srgbClr val="5A5A5A"/>
              </a:solidFill>
              <a:latin typeface="Times New Roman"/>
              <a:ea typeface="Times New Roman"/>
              <a:cs typeface="Times New Roman"/>
              <a:sym typeface="Times New Roman"/>
            </a:endParaRPr>
          </a:p>
          <a:p>
            <a:pPr marL="0" lvl="0" indent="0" algn="l" rtl="0">
              <a:lnSpc>
                <a:spcPct val="115000"/>
              </a:lnSpc>
              <a:spcBef>
                <a:spcPts val="1600"/>
              </a:spcBef>
              <a:spcAft>
                <a:spcPts val="0"/>
              </a:spcAft>
              <a:buNone/>
            </a:pPr>
            <a:r>
              <a:rPr lang="ar-SA" sz="2616">
                <a:solidFill>
                  <a:srgbClr val="5A5A5A"/>
                </a:solidFill>
                <a:latin typeface="Times New Roman"/>
                <a:ea typeface="Times New Roman"/>
                <a:cs typeface="Times New Roman"/>
                <a:sym typeface="Times New Roman"/>
              </a:rPr>
              <a:t>( </a:t>
            </a:r>
            <a:r>
              <a:rPr lang="ar-SA" sz="2616" u="sng">
                <a:solidFill>
                  <a:srgbClr val="5A5A5A"/>
                </a:solidFill>
                <a:latin typeface="Times New Roman"/>
                <a:ea typeface="Times New Roman"/>
                <a:cs typeface="Times New Roman"/>
                <a:sym typeface="Times New Roman"/>
              </a:rPr>
              <a:t>What we do</a:t>
            </a:r>
            <a:r>
              <a:rPr lang="ar-SA" sz="2616">
                <a:solidFill>
                  <a:srgbClr val="5A5A5A"/>
                </a:solidFill>
                <a:latin typeface="Times New Roman"/>
                <a:ea typeface="Times New Roman"/>
                <a:cs typeface="Times New Roman"/>
                <a:sym typeface="Times New Roman"/>
              </a:rPr>
              <a:t> ) section can be reduced in this page, then ( </a:t>
            </a:r>
            <a:r>
              <a:rPr lang="ar-SA" sz="2616" u="sng">
                <a:solidFill>
                  <a:srgbClr val="5A5A5A"/>
                </a:solidFill>
                <a:latin typeface="Times New Roman"/>
                <a:ea typeface="Times New Roman"/>
                <a:cs typeface="Times New Roman"/>
                <a:sym typeface="Times New Roman"/>
              </a:rPr>
              <a:t>learn more..</a:t>
            </a:r>
            <a:r>
              <a:rPr lang="ar-SA" sz="2616">
                <a:solidFill>
                  <a:srgbClr val="5A5A5A"/>
                </a:solidFill>
                <a:latin typeface="Times New Roman"/>
                <a:ea typeface="Times New Roman"/>
                <a:cs typeface="Times New Roman"/>
                <a:sym typeface="Times New Roman"/>
              </a:rPr>
              <a:t> ) tab can show the detailed information.</a:t>
            </a:r>
            <a:endParaRPr sz="2616">
              <a:solidFill>
                <a:srgbClr val="5A5A5A"/>
              </a:solidFill>
              <a:latin typeface="Times New Roman"/>
              <a:ea typeface="Times New Roman"/>
              <a:cs typeface="Times New Roman"/>
              <a:sym typeface="Times New Roman"/>
            </a:endParaRPr>
          </a:p>
          <a:p>
            <a:pPr marL="0" lvl="0" indent="0" algn="l" rtl="0">
              <a:spcBef>
                <a:spcPts val="1600"/>
              </a:spcBef>
              <a:spcAft>
                <a:spcPts val="0"/>
              </a:spcAft>
              <a:buNone/>
            </a:pPr>
            <a:endParaRPr/>
          </a:p>
          <a:p>
            <a:pPr marL="0" lvl="0" indent="0" algn="l" rtl="0">
              <a:lnSpc>
                <a:spcPct val="115000"/>
              </a:lnSpc>
              <a:spcBef>
                <a:spcPts val="1600"/>
              </a:spcBef>
              <a:spcAft>
                <a:spcPts val="0"/>
              </a:spcAft>
              <a:buNone/>
            </a:pPr>
            <a:endParaRPr sz="1850">
              <a:solidFill>
                <a:srgbClr val="FFFFFF"/>
              </a:solidFill>
              <a:highlight>
                <a:srgbClr val="32B44A"/>
              </a:highlight>
              <a:latin typeface="Arial"/>
              <a:ea typeface="Arial"/>
              <a:cs typeface="Arial"/>
              <a:sym typeface="Arial"/>
            </a:endParaRPr>
          </a:p>
          <a:p>
            <a:pPr marL="0" lvl="0" indent="0" algn="l" rtl="0">
              <a:lnSpc>
                <a:spcPct val="115000"/>
              </a:lnSpc>
              <a:spcBef>
                <a:spcPts val="1100"/>
              </a:spcBef>
              <a:spcAft>
                <a:spcPts val="0"/>
              </a:spcAft>
              <a:buClr>
                <a:schemeClr val="dk1"/>
              </a:buClr>
              <a:buSzPts val="1100"/>
              <a:buFont typeface="Arial"/>
              <a:buNone/>
            </a:pPr>
            <a:r>
              <a:rPr lang="ar-SA" sz="1850">
                <a:solidFill>
                  <a:srgbClr val="FFFFFF"/>
                </a:solidFill>
                <a:highlight>
                  <a:srgbClr val="32B44A"/>
                </a:highlight>
                <a:latin typeface="Arial"/>
                <a:ea typeface="Arial"/>
                <a:cs typeface="Arial"/>
                <a:sym typeface="Arial"/>
              </a:rPr>
              <a:t>AIR was established in order to use Information and Communication Technology (ICT) tools to address critical national problems pertaining to the education, gender, youth empowerment and health in Ghana.</a:t>
            </a:r>
            <a:endParaRPr sz="1850">
              <a:solidFill>
                <a:srgbClr val="FFFFFF"/>
              </a:solidFill>
              <a:highlight>
                <a:srgbClr val="32B44A"/>
              </a:highlight>
              <a:latin typeface="Arial"/>
              <a:ea typeface="Arial"/>
              <a:cs typeface="Arial"/>
              <a:sym typeface="Arial"/>
            </a:endParaRPr>
          </a:p>
          <a:p>
            <a:pPr marL="0" lvl="0" indent="0" algn="l" rtl="0">
              <a:lnSpc>
                <a:spcPct val="115000"/>
              </a:lnSpc>
              <a:spcBef>
                <a:spcPts val="1100"/>
              </a:spcBef>
              <a:spcAft>
                <a:spcPts val="1100"/>
              </a:spcAft>
              <a:buClr>
                <a:schemeClr val="dk1"/>
              </a:buClr>
              <a:buSzPts val="1100"/>
              <a:buFont typeface="Arial"/>
              <a:buNone/>
            </a:pPr>
            <a:r>
              <a:rPr lang="ar-SA" sz="1850">
                <a:solidFill>
                  <a:srgbClr val="FFFFFF"/>
                </a:solidFill>
                <a:highlight>
                  <a:srgbClr val="32B44A"/>
                </a:highlight>
                <a:latin typeface="Arial"/>
                <a:ea typeface="Arial"/>
                <a:cs typeface="Arial"/>
                <a:sym typeface="Arial"/>
              </a:rPr>
              <a:t>AIR believes the modern world is in the midst of a profound transformation in which personal computers, mobile phones and Internet technologies play critical role but there is great inequality in the distribution of these tools, which is detrimental not only to underserved communities, but also to our society</a:t>
            </a:r>
            <a:endParaRPr/>
          </a:p>
        </p:txBody>
      </p:sp>
      <p:sp>
        <p:nvSpPr>
          <p:cNvPr id="301" name="Google Shape;301;gee01f24112_0_0"/>
          <p:cNvSpPr txBox="1">
            <a:spLocks noGrp="1"/>
          </p:cNvSpPr>
          <p:nvPr>
            <p:ph type="title"/>
          </p:nvPr>
        </p:nvSpPr>
        <p:spPr>
          <a:xfrm>
            <a:off x="415600" y="593367"/>
            <a:ext cx="11360700" cy="763500"/>
          </a:xfrm>
          <a:prstGeom prst="rect">
            <a:avLst/>
          </a:prstGeom>
          <a:noFill/>
          <a:ln>
            <a:noFill/>
          </a:ln>
        </p:spPr>
        <p:txBody>
          <a:bodyPr spcFirstLastPara="1" wrap="square" lIns="91425" tIns="45700" rIns="91425" bIns="45700" anchor="t" anchorCtr="0">
            <a:normAutofit/>
          </a:bodyPr>
          <a:lstStyle/>
          <a:p>
            <a:pPr marL="457200" lvl="0" indent="0" algn="l" rtl="0">
              <a:lnSpc>
                <a:spcPct val="90000"/>
              </a:lnSpc>
              <a:spcBef>
                <a:spcPts val="0"/>
              </a:spcBef>
              <a:spcAft>
                <a:spcPts val="0"/>
              </a:spcAft>
              <a:buClr>
                <a:schemeClr val="dk1"/>
              </a:buClr>
              <a:buSzPts val="3200"/>
              <a:buFont typeface="Gill Sans"/>
              <a:buNone/>
            </a:pPr>
            <a:r>
              <a:rPr lang="ar-SA" sz="3200">
                <a:solidFill>
                  <a:schemeClr val="accent1"/>
                </a:solidFill>
              </a:rPr>
              <a:t>Home page/Header</a:t>
            </a:r>
            <a:endParaRPr sz="3200">
              <a:solidFill>
                <a:schemeClr val="accent1"/>
              </a:solidFill>
            </a:endParaRPr>
          </a:p>
        </p:txBody>
      </p:sp>
      <p:sp>
        <p:nvSpPr>
          <p:cNvPr id="302" name="Google Shape;302;gee01f24112_0_0"/>
          <p:cNvSpPr/>
          <p:nvPr/>
        </p:nvSpPr>
        <p:spPr>
          <a:xfrm>
            <a:off x="0" y="76200"/>
            <a:ext cx="12192000" cy="1165200"/>
          </a:xfrm>
          <a:prstGeom prst="bevel">
            <a:avLst>
              <a:gd name="adj" fmla="val 12500"/>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gee01f24112_0_0"/>
          <p:cNvSpPr/>
          <p:nvPr/>
        </p:nvSpPr>
        <p:spPr>
          <a:xfrm rot="10800000">
            <a:off x="-50" y="6682200"/>
            <a:ext cx="12206700" cy="175800"/>
          </a:xfrm>
          <a:prstGeom prst="rect">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gee01f24112_0_0"/>
          <p:cNvSpPr txBox="1"/>
          <p:nvPr/>
        </p:nvSpPr>
        <p:spPr>
          <a:xfrm>
            <a:off x="342350" y="44700"/>
            <a:ext cx="7248300" cy="98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ar-SA" sz="4800" b="1">
                <a:solidFill>
                  <a:schemeClr val="lt1"/>
                </a:solidFill>
                <a:latin typeface="Scheherazade"/>
                <a:ea typeface="Scheherazade"/>
                <a:cs typeface="Scheherazade"/>
                <a:sym typeface="Scheherazade"/>
              </a:rPr>
              <a:t>Home Page / Header</a:t>
            </a:r>
            <a:endParaRPr sz="4800" b="1">
              <a:solidFill>
                <a:schemeClr val="lt1"/>
              </a:solidFill>
              <a:latin typeface="Scheherazade"/>
              <a:ea typeface="Scheherazade"/>
              <a:cs typeface="Scheherazade"/>
              <a:sym typeface="Scheherazade"/>
            </a:endParaRPr>
          </a:p>
        </p:txBody>
      </p:sp>
      <p:sp>
        <p:nvSpPr>
          <p:cNvPr id="305" name="Google Shape;305;gee01f24112_0_0"/>
          <p:cNvSpPr/>
          <p:nvPr/>
        </p:nvSpPr>
        <p:spPr>
          <a:xfrm rot="5400000">
            <a:off x="5627725" y="3480700"/>
            <a:ext cx="755400" cy="498300"/>
          </a:xfrm>
          <a:prstGeom prst="stripedRightArrow">
            <a:avLst>
              <a:gd name="adj1" fmla="val 50000"/>
              <a:gd name="adj2" fmla="val 50000"/>
            </a:avLst>
          </a:prstGeom>
          <a:solidFill>
            <a:srgbClr val="F8F9FA"/>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309"/>
        <p:cNvGrpSpPr/>
        <p:nvPr/>
      </p:nvGrpSpPr>
      <p:grpSpPr>
        <a:xfrm>
          <a:off x="0" y="0"/>
          <a:ext cx="0" cy="0"/>
          <a:chOff x="0" y="0"/>
          <a:chExt cx="0" cy="0"/>
        </a:xfrm>
      </p:grpSpPr>
      <p:sp>
        <p:nvSpPr>
          <p:cNvPr id="310" name="Google Shape;310;gcb2c7e8a17_3_0"/>
          <p:cNvSpPr txBox="1"/>
          <p:nvPr/>
        </p:nvSpPr>
        <p:spPr>
          <a:xfrm>
            <a:off x="131200" y="131175"/>
            <a:ext cx="45159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ar-SA" sz="3200">
                <a:solidFill>
                  <a:schemeClr val="accent1"/>
                </a:solidFill>
              </a:rPr>
              <a:t>Home page/Middle</a:t>
            </a:r>
            <a:endParaRPr sz="2600" b="1"/>
          </a:p>
        </p:txBody>
      </p:sp>
      <p:sp>
        <p:nvSpPr>
          <p:cNvPr id="311" name="Google Shape;311;gcb2c7e8a17_3_0"/>
          <p:cNvSpPr txBox="1"/>
          <p:nvPr/>
        </p:nvSpPr>
        <p:spPr>
          <a:xfrm>
            <a:off x="727600" y="1700100"/>
            <a:ext cx="6120000" cy="4307700"/>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115000"/>
              </a:lnSpc>
              <a:spcBef>
                <a:spcPts val="1000"/>
              </a:spcBef>
              <a:spcAft>
                <a:spcPts val="0"/>
              </a:spcAft>
              <a:buNone/>
            </a:pPr>
            <a:r>
              <a:rPr lang="ar-SA" sz="1800" b="1">
                <a:solidFill>
                  <a:srgbClr val="5A5A5A"/>
                </a:solidFill>
                <a:latin typeface="Times New Roman"/>
                <a:ea typeface="Times New Roman"/>
                <a:cs typeface="Times New Roman"/>
                <a:sym typeface="Times New Roman"/>
              </a:rPr>
              <a:t>Donation At the Home Page:</a:t>
            </a:r>
            <a:endParaRPr sz="1800" b="1">
              <a:solidFill>
                <a:srgbClr val="5A5A5A"/>
              </a:solidFill>
              <a:latin typeface="Times New Roman"/>
              <a:ea typeface="Times New Roman"/>
              <a:cs typeface="Times New Roman"/>
              <a:sym typeface="Times New Roman"/>
            </a:endParaRPr>
          </a:p>
          <a:p>
            <a:pPr marL="38100" lvl="0" indent="0" algn="l" rtl="0">
              <a:lnSpc>
                <a:spcPct val="115000"/>
              </a:lnSpc>
              <a:spcBef>
                <a:spcPts val="0"/>
              </a:spcBef>
              <a:spcAft>
                <a:spcPts val="0"/>
              </a:spcAft>
              <a:buNone/>
            </a:pPr>
            <a:r>
              <a:rPr lang="ar-SA" sz="1800">
                <a:solidFill>
                  <a:srgbClr val="5A5A5A"/>
                </a:solidFill>
                <a:latin typeface="Times New Roman"/>
                <a:ea typeface="Times New Roman"/>
                <a:cs typeface="Times New Roman"/>
                <a:sym typeface="Times New Roman"/>
              </a:rPr>
              <a:t>Option to donate should be placed on the home page and prominently so that it becomes easier for the user to donate faster.</a:t>
            </a:r>
            <a:endParaRPr sz="1800">
              <a:solidFill>
                <a:srgbClr val="5A5A5A"/>
              </a:solidFill>
              <a:latin typeface="Times New Roman"/>
              <a:ea typeface="Times New Roman"/>
              <a:cs typeface="Times New Roman"/>
              <a:sym typeface="Times New Roman"/>
            </a:endParaRPr>
          </a:p>
          <a:p>
            <a:pPr marL="38100" lvl="0" indent="0" algn="l" rtl="0">
              <a:lnSpc>
                <a:spcPct val="115000"/>
              </a:lnSpc>
              <a:spcBef>
                <a:spcPts val="0"/>
              </a:spcBef>
              <a:spcAft>
                <a:spcPts val="0"/>
              </a:spcAft>
              <a:buNone/>
            </a:pPr>
            <a:endParaRPr sz="1800">
              <a:solidFill>
                <a:srgbClr val="5A5A5A"/>
              </a:solidFill>
              <a:latin typeface="Times New Roman"/>
              <a:ea typeface="Times New Roman"/>
              <a:cs typeface="Times New Roman"/>
              <a:sym typeface="Times New Roman"/>
            </a:endParaRPr>
          </a:p>
          <a:p>
            <a:pPr marL="38100" lvl="0" indent="0" algn="l" rtl="0">
              <a:lnSpc>
                <a:spcPct val="115000"/>
              </a:lnSpc>
              <a:spcBef>
                <a:spcPts val="0"/>
              </a:spcBef>
              <a:spcAft>
                <a:spcPts val="0"/>
              </a:spcAft>
              <a:buNone/>
            </a:pPr>
            <a:r>
              <a:rPr lang="ar-SA" sz="1800">
                <a:solidFill>
                  <a:srgbClr val="5A5A5A"/>
                </a:solidFill>
                <a:latin typeface="Times New Roman"/>
                <a:ea typeface="Times New Roman"/>
                <a:cs typeface="Times New Roman"/>
                <a:sym typeface="Times New Roman"/>
              </a:rPr>
              <a:t>The content </a:t>
            </a:r>
            <a:r>
              <a:rPr lang="ar-SA" sz="1800" u="sng">
                <a:solidFill>
                  <a:srgbClr val="5A5A5A"/>
                </a:solidFill>
                <a:latin typeface="Times New Roman"/>
                <a:ea typeface="Times New Roman"/>
                <a:cs typeface="Times New Roman"/>
                <a:sym typeface="Times New Roman"/>
              </a:rPr>
              <a:t>must be:</a:t>
            </a:r>
            <a:endParaRPr sz="1800" u="sng">
              <a:solidFill>
                <a:srgbClr val="5A5A5A"/>
              </a:solidFill>
              <a:latin typeface="Times New Roman"/>
              <a:ea typeface="Times New Roman"/>
              <a:cs typeface="Times New Roman"/>
              <a:sym typeface="Times New Roman"/>
            </a:endParaRPr>
          </a:p>
          <a:p>
            <a:pPr marL="38100" lvl="0" indent="0" algn="l" rtl="0">
              <a:lnSpc>
                <a:spcPct val="115000"/>
              </a:lnSpc>
              <a:spcBef>
                <a:spcPts val="0"/>
              </a:spcBef>
              <a:spcAft>
                <a:spcPts val="0"/>
              </a:spcAft>
              <a:buNone/>
            </a:pPr>
            <a:r>
              <a:rPr lang="ar-SA" sz="1800">
                <a:solidFill>
                  <a:srgbClr val="5A5A5A"/>
                </a:solidFill>
                <a:latin typeface="Times New Roman"/>
                <a:ea typeface="Times New Roman"/>
                <a:cs typeface="Times New Roman"/>
                <a:sym typeface="Times New Roman"/>
              </a:rPr>
              <a:t>1- Get involved and help</a:t>
            </a:r>
            <a:endParaRPr sz="1800">
              <a:solidFill>
                <a:srgbClr val="5A5A5A"/>
              </a:solidFill>
              <a:latin typeface="Times New Roman"/>
              <a:ea typeface="Times New Roman"/>
              <a:cs typeface="Times New Roman"/>
              <a:sym typeface="Times New Roman"/>
            </a:endParaRPr>
          </a:p>
          <a:p>
            <a:pPr marL="38100" lvl="0" indent="0" algn="l" rtl="0">
              <a:lnSpc>
                <a:spcPct val="115000"/>
              </a:lnSpc>
              <a:spcBef>
                <a:spcPts val="0"/>
              </a:spcBef>
              <a:spcAft>
                <a:spcPts val="0"/>
              </a:spcAft>
              <a:buNone/>
            </a:pPr>
            <a:r>
              <a:rPr lang="ar-SA" sz="1800">
                <a:solidFill>
                  <a:srgbClr val="5A5A5A"/>
                </a:solidFill>
                <a:latin typeface="Times New Roman"/>
                <a:ea typeface="Times New Roman"/>
                <a:cs typeface="Times New Roman"/>
                <a:sym typeface="Times New Roman"/>
              </a:rPr>
              <a:t>create a society that works</a:t>
            </a:r>
            <a:endParaRPr sz="1800">
              <a:solidFill>
                <a:srgbClr val="5A5A5A"/>
              </a:solidFill>
              <a:latin typeface="Times New Roman"/>
              <a:ea typeface="Times New Roman"/>
              <a:cs typeface="Times New Roman"/>
              <a:sym typeface="Times New Roman"/>
            </a:endParaRPr>
          </a:p>
          <a:p>
            <a:pPr marL="38100" lvl="0" indent="0" algn="l" rtl="0">
              <a:lnSpc>
                <a:spcPct val="115000"/>
              </a:lnSpc>
              <a:spcBef>
                <a:spcPts val="0"/>
              </a:spcBef>
              <a:spcAft>
                <a:spcPts val="0"/>
              </a:spcAft>
              <a:buNone/>
            </a:pPr>
            <a:r>
              <a:rPr lang="ar-SA" sz="1800">
                <a:solidFill>
                  <a:srgbClr val="5A5A5A"/>
                </a:solidFill>
                <a:latin typeface="Times New Roman"/>
                <a:ea typeface="Times New Roman"/>
                <a:cs typeface="Times New Roman"/>
                <a:sym typeface="Times New Roman"/>
              </a:rPr>
              <a:t>in connecting technologies for people.</a:t>
            </a:r>
            <a:endParaRPr sz="1800">
              <a:solidFill>
                <a:srgbClr val="5A5A5A"/>
              </a:solidFill>
              <a:latin typeface="Times New Roman"/>
              <a:ea typeface="Times New Roman"/>
              <a:cs typeface="Times New Roman"/>
              <a:sym typeface="Times New Roman"/>
            </a:endParaRPr>
          </a:p>
          <a:p>
            <a:pPr marL="38100" lvl="0" indent="0" algn="l" rtl="0">
              <a:lnSpc>
                <a:spcPct val="115000"/>
              </a:lnSpc>
              <a:spcBef>
                <a:spcPts val="0"/>
              </a:spcBef>
              <a:spcAft>
                <a:spcPts val="0"/>
              </a:spcAft>
              <a:buNone/>
            </a:pPr>
            <a:r>
              <a:rPr lang="ar-SA" sz="1800" b="1">
                <a:solidFill>
                  <a:srgbClr val="5A5A5A"/>
                </a:solidFill>
                <a:latin typeface="Times New Roman"/>
                <a:ea typeface="Times New Roman"/>
                <a:cs typeface="Times New Roman"/>
                <a:sym typeface="Times New Roman"/>
              </a:rPr>
              <a:t>or</a:t>
            </a:r>
            <a:endParaRPr sz="1800" b="1">
              <a:solidFill>
                <a:srgbClr val="5A5A5A"/>
              </a:solidFill>
              <a:latin typeface="Times New Roman"/>
              <a:ea typeface="Times New Roman"/>
              <a:cs typeface="Times New Roman"/>
              <a:sym typeface="Times New Roman"/>
            </a:endParaRPr>
          </a:p>
          <a:p>
            <a:pPr marL="38100" lvl="0" indent="0" algn="l" rtl="0">
              <a:lnSpc>
                <a:spcPct val="115000"/>
              </a:lnSpc>
              <a:spcBef>
                <a:spcPts val="0"/>
              </a:spcBef>
              <a:spcAft>
                <a:spcPts val="0"/>
              </a:spcAft>
              <a:buNone/>
            </a:pPr>
            <a:r>
              <a:rPr lang="ar-SA" sz="1800">
                <a:solidFill>
                  <a:srgbClr val="5A5A5A"/>
                </a:solidFill>
                <a:latin typeface="Times New Roman"/>
                <a:ea typeface="Times New Roman"/>
                <a:cs typeface="Times New Roman"/>
                <a:sym typeface="Times New Roman"/>
              </a:rPr>
              <a:t>2- Donation impact calculator</a:t>
            </a:r>
            <a:endParaRPr sz="1800">
              <a:solidFill>
                <a:srgbClr val="5A5A5A"/>
              </a:solidFill>
              <a:latin typeface="Times New Roman"/>
              <a:ea typeface="Times New Roman"/>
              <a:cs typeface="Times New Roman"/>
              <a:sym typeface="Times New Roman"/>
            </a:endParaRPr>
          </a:p>
          <a:p>
            <a:pPr marL="38100" lvl="0" indent="0" algn="l" rtl="0">
              <a:lnSpc>
                <a:spcPct val="115000"/>
              </a:lnSpc>
              <a:spcBef>
                <a:spcPts val="0"/>
              </a:spcBef>
              <a:spcAft>
                <a:spcPts val="0"/>
              </a:spcAft>
              <a:buNone/>
            </a:pPr>
            <a:r>
              <a:rPr lang="ar-SA" sz="1800">
                <a:solidFill>
                  <a:srgbClr val="5A5A5A"/>
                </a:solidFill>
                <a:latin typeface="Times New Roman"/>
                <a:ea typeface="Times New Roman"/>
                <a:cs typeface="Times New Roman"/>
                <a:sym typeface="Times New Roman"/>
              </a:rPr>
              <a:t>Find out the impact of your donation</a:t>
            </a:r>
            <a:endParaRPr sz="1800">
              <a:solidFill>
                <a:srgbClr val="5A5A5A"/>
              </a:solidFill>
              <a:latin typeface="Times New Roman"/>
              <a:ea typeface="Times New Roman"/>
              <a:cs typeface="Times New Roman"/>
              <a:sym typeface="Times New Roman"/>
            </a:endParaRPr>
          </a:p>
          <a:p>
            <a:pPr marL="38100" lvl="0" indent="0" algn="l" rtl="0">
              <a:lnSpc>
                <a:spcPct val="115000"/>
              </a:lnSpc>
              <a:spcBef>
                <a:spcPts val="0"/>
              </a:spcBef>
              <a:spcAft>
                <a:spcPts val="0"/>
              </a:spcAft>
              <a:buNone/>
            </a:pPr>
            <a:r>
              <a:rPr lang="ar-SA" sz="1800">
                <a:solidFill>
                  <a:srgbClr val="5A5A5A"/>
                </a:solidFill>
                <a:latin typeface="Times New Roman"/>
                <a:ea typeface="Times New Roman"/>
                <a:cs typeface="Times New Roman"/>
                <a:sym typeface="Times New Roman"/>
              </a:rPr>
              <a:t>$................</a:t>
            </a:r>
            <a:endParaRPr sz="1800">
              <a:solidFill>
                <a:srgbClr val="5A5A5A"/>
              </a:solidFill>
              <a:latin typeface="Times New Roman"/>
              <a:ea typeface="Times New Roman"/>
              <a:cs typeface="Times New Roman"/>
              <a:sym typeface="Times New Roman"/>
            </a:endParaRPr>
          </a:p>
          <a:p>
            <a:pPr marL="0" lvl="0" indent="0" algn="l" rtl="0">
              <a:lnSpc>
                <a:spcPct val="115000"/>
              </a:lnSpc>
              <a:spcBef>
                <a:spcPts val="1000"/>
              </a:spcBef>
              <a:spcAft>
                <a:spcPts val="0"/>
              </a:spcAft>
              <a:buNone/>
            </a:pPr>
            <a:endParaRPr sz="1800">
              <a:solidFill>
                <a:srgbClr val="5A5A5A"/>
              </a:solidFill>
              <a:latin typeface="Times New Roman"/>
              <a:ea typeface="Times New Roman"/>
              <a:cs typeface="Times New Roman"/>
              <a:sym typeface="Times New Roman"/>
            </a:endParaRPr>
          </a:p>
        </p:txBody>
      </p:sp>
      <p:pic>
        <p:nvPicPr>
          <p:cNvPr id="312" name="Google Shape;312;gcb2c7e8a17_3_0"/>
          <p:cNvPicPr preferRelativeResize="0"/>
          <p:nvPr/>
        </p:nvPicPr>
        <p:blipFill rotWithShape="1">
          <a:blip r:embed="rId3">
            <a:alphaModFix/>
          </a:blip>
          <a:srcRect/>
          <a:stretch/>
        </p:blipFill>
        <p:spPr>
          <a:xfrm>
            <a:off x="7590650" y="1705000"/>
            <a:ext cx="4147050" cy="2528100"/>
          </a:xfrm>
          <a:prstGeom prst="rect">
            <a:avLst/>
          </a:prstGeom>
          <a:noFill/>
          <a:ln w="38100" cap="flat" cmpd="sng">
            <a:solidFill>
              <a:schemeClr val="lt1"/>
            </a:solidFill>
            <a:prstDash val="dashDot"/>
            <a:round/>
            <a:headEnd type="none" w="sm" len="sm"/>
            <a:tailEnd type="none" w="sm" len="sm"/>
          </a:ln>
        </p:spPr>
      </p:pic>
      <p:pic>
        <p:nvPicPr>
          <p:cNvPr id="313" name="Google Shape;313;gcb2c7e8a17_3_0"/>
          <p:cNvPicPr preferRelativeResize="0"/>
          <p:nvPr/>
        </p:nvPicPr>
        <p:blipFill>
          <a:blip r:embed="rId4">
            <a:alphaModFix/>
          </a:blip>
          <a:stretch>
            <a:fillRect/>
          </a:stretch>
        </p:blipFill>
        <p:spPr>
          <a:xfrm>
            <a:off x="7590646" y="4509204"/>
            <a:ext cx="4147049" cy="1503499"/>
          </a:xfrm>
          <a:prstGeom prst="rect">
            <a:avLst/>
          </a:prstGeom>
          <a:noFill/>
          <a:ln w="38100" cap="flat" cmpd="sng">
            <a:solidFill>
              <a:schemeClr val="lt1"/>
            </a:solidFill>
            <a:prstDash val="dashDot"/>
            <a:round/>
            <a:headEnd type="none" w="sm" len="sm"/>
            <a:tailEnd type="none" w="sm" len="sm"/>
          </a:ln>
        </p:spPr>
      </p:pic>
      <p:sp>
        <p:nvSpPr>
          <p:cNvPr id="314" name="Google Shape;314;gcb2c7e8a17_3_0"/>
          <p:cNvSpPr/>
          <p:nvPr/>
        </p:nvSpPr>
        <p:spPr>
          <a:xfrm>
            <a:off x="0" y="0"/>
            <a:ext cx="12192000" cy="1165200"/>
          </a:xfrm>
          <a:prstGeom prst="bevel">
            <a:avLst>
              <a:gd name="adj" fmla="val 12500"/>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gcb2c7e8a17_3_0"/>
          <p:cNvSpPr/>
          <p:nvPr/>
        </p:nvSpPr>
        <p:spPr>
          <a:xfrm rot="10800000">
            <a:off x="-50" y="6682200"/>
            <a:ext cx="12206700" cy="175800"/>
          </a:xfrm>
          <a:prstGeom prst="rect">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gcb2c7e8a17_3_0"/>
          <p:cNvSpPr txBox="1"/>
          <p:nvPr/>
        </p:nvSpPr>
        <p:spPr>
          <a:xfrm>
            <a:off x="342350" y="44700"/>
            <a:ext cx="7248300" cy="98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ar-SA" sz="4800" b="1">
                <a:solidFill>
                  <a:schemeClr val="lt1"/>
                </a:solidFill>
                <a:latin typeface="Scheherazade"/>
                <a:ea typeface="Scheherazade"/>
                <a:cs typeface="Scheherazade"/>
                <a:sym typeface="Scheherazade"/>
              </a:rPr>
              <a:t>Home Page / Middle</a:t>
            </a:r>
            <a:endParaRPr sz="4800" b="1">
              <a:solidFill>
                <a:srgbClr val="FF0000"/>
              </a:solidFill>
              <a:latin typeface="Scheherazade"/>
              <a:ea typeface="Scheherazade"/>
              <a:cs typeface="Scheherazade"/>
              <a:sym typeface="Scheherazade"/>
            </a:endParaRPr>
          </a:p>
        </p:txBody>
      </p:sp>
      <p:sp>
        <p:nvSpPr>
          <p:cNvPr id="317" name="Google Shape;317;gcb2c7e8a17_3_0"/>
          <p:cNvSpPr/>
          <p:nvPr/>
        </p:nvSpPr>
        <p:spPr>
          <a:xfrm>
            <a:off x="6188925" y="3604788"/>
            <a:ext cx="755400" cy="498300"/>
          </a:xfrm>
          <a:prstGeom prst="stripedRightArrow">
            <a:avLst>
              <a:gd name="adj1" fmla="val 50000"/>
              <a:gd name="adj2" fmla="val 50000"/>
            </a:avLst>
          </a:prstGeom>
          <a:solidFill>
            <a:srgbClr val="F8F9FA"/>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70"/>
        <p:cNvGrpSpPr/>
        <p:nvPr/>
      </p:nvGrpSpPr>
      <p:grpSpPr>
        <a:xfrm>
          <a:off x="0" y="0"/>
          <a:ext cx="0" cy="0"/>
          <a:chOff x="0" y="0"/>
          <a:chExt cx="0" cy="0"/>
        </a:xfrm>
      </p:grpSpPr>
      <p:sp>
        <p:nvSpPr>
          <p:cNvPr id="71" name="Google Shape;71;gf2eabea9d3_1_619"/>
          <p:cNvSpPr/>
          <p:nvPr/>
        </p:nvSpPr>
        <p:spPr>
          <a:xfrm>
            <a:off x="0" y="-76200"/>
            <a:ext cx="12192000" cy="1165200"/>
          </a:xfrm>
          <a:prstGeom prst="bevel">
            <a:avLst>
              <a:gd name="adj" fmla="val 12500"/>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gf2eabea9d3_1_619"/>
          <p:cNvSpPr/>
          <p:nvPr/>
        </p:nvSpPr>
        <p:spPr>
          <a:xfrm>
            <a:off x="6949550" y="996450"/>
            <a:ext cx="4996800" cy="5627100"/>
          </a:xfrm>
          <a:prstGeom prst="rect">
            <a:avLst/>
          </a:prstGeom>
          <a:solidFill>
            <a:schemeClr val="accent3"/>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3" name="Google Shape;73;gf2eabea9d3_1_619"/>
          <p:cNvSpPr/>
          <p:nvPr/>
        </p:nvSpPr>
        <p:spPr>
          <a:xfrm>
            <a:off x="6982575" y="1064925"/>
            <a:ext cx="4894200" cy="339000"/>
          </a:xfrm>
          <a:prstGeom prst="rect">
            <a:avLst/>
          </a:prstGeom>
          <a:noFill/>
          <a:ln w="19050" cap="flat" cmpd="sng">
            <a:solidFill>
              <a:srgbClr val="5A5A5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gf2eabea9d3_1_619"/>
          <p:cNvSpPr txBox="1"/>
          <p:nvPr/>
        </p:nvSpPr>
        <p:spPr>
          <a:xfrm>
            <a:off x="7063175" y="1064925"/>
            <a:ext cx="4813500" cy="339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ar-SA">
                <a:solidFill>
                  <a:schemeClr val="lt1"/>
                </a:solidFill>
                <a:latin typeface="Times New Roman"/>
                <a:ea typeface="Times New Roman"/>
                <a:cs typeface="Times New Roman"/>
                <a:sym typeface="Times New Roman"/>
              </a:rPr>
              <a:t>Header / same information as in the website</a:t>
            </a:r>
            <a:endParaRPr>
              <a:solidFill>
                <a:schemeClr val="lt1"/>
              </a:solidFill>
              <a:latin typeface="Times New Roman"/>
              <a:ea typeface="Times New Roman"/>
              <a:cs typeface="Times New Roman"/>
              <a:sym typeface="Times New Roman"/>
            </a:endParaRPr>
          </a:p>
        </p:txBody>
      </p:sp>
      <p:sp>
        <p:nvSpPr>
          <p:cNvPr id="75" name="Google Shape;75;gf2eabea9d3_1_619"/>
          <p:cNvSpPr/>
          <p:nvPr/>
        </p:nvSpPr>
        <p:spPr>
          <a:xfrm>
            <a:off x="6982575" y="1597150"/>
            <a:ext cx="4894200" cy="1159800"/>
          </a:xfrm>
          <a:prstGeom prst="rect">
            <a:avLst/>
          </a:prstGeom>
          <a:noFill/>
          <a:ln w="19050" cap="flat" cmpd="sng">
            <a:solidFill>
              <a:srgbClr val="5A5A5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a:p>
        </p:txBody>
      </p:sp>
      <p:sp>
        <p:nvSpPr>
          <p:cNvPr id="76" name="Google Shape;76;gf2eabea9d3_1_619"/>
          <p:cNvSpPr txBox="1"/>
          <p:nvPr/>
        </p:nvSpPr>
        <p:spPr>
          <a:xfrm>
            <a:off x="7063175" y="1826488"/>
            <a:ext cx="19599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ar-SA" sz="2100" b="1">
                <a:solidFill>
                  <a:schemeClr val="lt1"/>
                </a:solidFill>
                <a:latin typeface="Times New Roman"/>
                <a:ea typeface="Times New Roman"/>
                <a:cs typeface="Times New Roman"/>
                <a:sym typeface="Times New Roman"/>
              </a:rPr>
              <a:t>Banner</a:t>
            </a:r>
            <a:endParaRPr sz="2100" b="1">
              <a:solidFill>
                <a:schemeClr val="lt1"/>
              </a:solidFill>
              <a:latin typeface="Times New Roman"/>
              <a:ea typeface="Times New Roman"/>
              <a:cs typeface="Times New Roman"/>
              <a:sym typeface="Times New Roman"/>
            </a:endParaRPr>
          </a:p>
        </p:txBody>
      </p:sp>
      <p:sp>
        <p:nvSpPr>
          <p:cNvPr id="77" name="Google Shape;77;gf2eabea9d3_1_619"/>
          <p:cNvSpPr txBox="1"/>
          <p:nvPr/>
        </p:nvSpPr>
        <p:spPr>
          <a:xfrm>
            <a:off x="8546200" y="1602463"/>
            <a:ext cx="2617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ar-SA" sz="1200">
                <a:solidFill>
                  <a:schemeClr val="lt1"/>
                </a:solidFill>
                <a:latin typeface="Times New Roman"/>
                <a:ea typeface="Times New Roman"/>
                <a:cs typeface="Times New Roman"/>
                <a:sym typeface="Times New Roman"/>
              </a:rPr>
              <a:t>Picture &amp; content on</a:t>
            </a:r>
            <a:endParaRPr sz="1200">
              <a:solidFill>
                <a:schemeClr val="lt1"/>
              </a:solidFill>
              <a:latin typeface="Times New Roman"/>
              <a:ea typeface="Times New Roman"/>
              <a:cs typeface="Times New Roman"/>
              <a:sym typeface="Times New Roman"/>
            </a:endParaRPr>
          </a:p>
        </p:txBody>
      </p:sp>
      <p:sp>
        <p:nvSpPr>
          <p:cNvPr id="78" name="Google Shape;78;gf2eabea9d3_1_619"/>
          <p:cNvSpPr/>
          <p:nvPr/>
        </p:nvSpPr>
        <p:spPr>
          <a:xfrm>
            <a:off x="6982575" y="2756950"/>
            <a:ext cx="4894200" cy="507900"/>
          </a:xfrm>
          <a:prstGeom prst="rect">
            <a:avLst/>
          </a:prstGeom>
          <a:noFill/>
          <a:ln w="19050" cap="flat" cmpd="sng">
            <a:solidFill>
              <a:srgbClr val="5A5A5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ar-SA">
                <a:solidFill>
                  <a:schemeClr val="lt1"/>
                </a:solidFill>
                <a:latin typeface="Times New Roman"/>
                <a:ea typeface="Times New Roman"/>
                <a:cs typeface="Times New Roman"/>
                <a:sym typeface="Times New Roman"/>
              </a:rPr>
              <a:t>what we do</a:t>
            </a:r>
            <a:endParaRPr>
              <a:solidFill>
                <a:schemeClr val="lt1"/>
              </a:solidFill>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ar-SA">
                <a:solidFill>
                  <a:schemeClr val="lt1"/>
                </a:solidFill>
                <a:latin typeface="Times New Roman"/>
                <a:ea typeface="Times New Roman"/>
                <a:cs typeface="Times New Roman"/>
                <a:sym typeface="Times New Roman"/>
              </a:rPr>
              <a:t>………...</a:t>
            </a:r>
            <a:endParaRPr>
              <a:solidFill>
                <a:schemeClr val="lt1"/>
              </a:solidFill>
              <a:latin typeface="Times New Roman"/>
              <a:ea typeface="Times New Roman"/>
              <a:cs typeface="Times New Roman"/>
              <a:sym typeface="Times New Roman"/>
            </a:endParaRPr>
          </a:p>
        </p:txBody>
      </p:sp>
      <p:sp>
        <p:nvSpPr>
          <p:cNvPr id="79" name="Google Shape;79;gf2eabea9d3_1_619"/>
          <p:cNvSpPr/>
          <p:nvPr/>
        </p:nvSpPr>
        <p:spPr>
          <a:xfrm>
            <a:off x="125050" y="3366075"/>
            <a:ext cx="3362100" cy="1509000"/>
          </a:xfrm>
          <a:prstGeom prst="rect">
            <a:avLst/>
          </a:prstGeom>
          <a:noFill/>
          <a:ln w="38100" cap="flat" cmpd="sng">
            <a:solidFill>
              <a:schemeClr val="lt1"/>
            </a:solidFill>
            <a:prstDash val="lgDashDot"/>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ar-SA" sz="1800" b="1">
                <a:solidFill>
                  <a:srgbClr val="5A5A5A"/>
                </a:solidFill>
                <a:latin typeface="Times New Roman"/>
                <a:ea typeface="Times New Roman"/>
                <a:cs typeface="Times New Roman"/>
                <a:sym typeface="Times New Roman"/>
              </a:rPr>
              <a:t>The Mission</a:t>
            </a:r>
            <a:endParaRPr sz="1800" b="1">
              <a:solidFill>
                <a:srgbClr val="5A5A5A"/>
              </a:solidFill>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ar-SA" sz="1500">
                <a:solidFill>
                  <a:srgbClr val="5A5A5A"/>
                </a:solidFill>
                <a:latin typeface="Times New Roman"/>
                <a:ea typeface="Times New Roman"/>
                <a:cs typeface="Times New Roman"/>
                <a:sym typeface="Times New Roman"/>
              </a:rPr>
              <a:t>We are on a mission to empower underserved communities by providing technological resources to benefit people.</a:t>
            </a:r>
            <a:endParaRPr sz="1500" b="1">
              <a:solidFill>
                <a:srgbClr val="5A5A5A"/>
              </a:solidFill>
              <a:latin typeface="Times New Roman"/>
              <a:ea typeface="Times New Roman"/>
              <a:cs typeface="Times New Roman"/>
              <a:sym typeface="Times New Roman"/>
            </a:endParaRPr>
          </a:p>
        </p:txBody>
      </p:sp>
      <p:sp>
        <p:nvSpPr>
          <p:cNvPr id="80" name="Google Shape;80;gf2eabea9d3_1_619"/>
          <p:cNvSpPr/>
          <p:nvPr/>
        </p:nvSpPr>
        <p:spPr>
          <a:xfrm>
            <a:off x="3658038" y="4573950"/>
            <a:ext cx="2820300" cy="1278300"/>
          </a:xfrm>
          <a:prstGeom prst="rect">
            <a:avLst/>
          </a:prstGeom>
          <a:noFill/>
          <a:ln w="38100" cap="flat" cmpd="sng">
            <a:solidFill>
              <a:schemeClr val="lt1"/>
            </a:solidFill>
            <a:prstDash val="lgDashDot"/>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ar-SA" sz="1700" b="1">
                <a:solidFill>
                  <a:srgbClr val="5A5A5A"/>
                </a:solidFill>
                <a:latin typeface="Times New Roman"/>
                <a:ea typeface="Times New Roman"/>
                <a:cs typeface="Times New Roman"/>
                <a:sym typeface="Times New Roman"/>
              </a:rPr>
              <a:t>Volunteer with us:</a:t>
            </a:r>
            <a:endParaRPr sz="1700" b="1">
              <a:solidFill>
                <a:srgbClr val="5A5A5A"/>
              </a:solidFill>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ar-SA" sz="1700">
                <a:solidFill>
                  <a:srgbClr val="5A5A5A"/>
                </a:solidFill>
                <a:latin typeface="Times New Roman"/>
                <a:ea typeface="Times New Roman"/>
                <a:cs typeface="Times New Roman"/>
                <a:sym typeface="Times New Roman"/>
              </a:rPr>
              <a:t> We strive to match your skills and interests with our organizational needs</a:t>
            </a:r>
            <a:endParaRPr sz="1300">
              <a:latin typeface="Times New Roman"/>
              <a:ea typeface="Times New Roman"/>
              <a:cs typeface="Times New Roman"/>
              <a:sym typeface="Times New Roman"/>
            </a:endParaRPr>
          </a:p>
        </p:txBody>
      </p:sp>
      <p:sp>
        <p:nvSpPr>
          <p:cNvPr id="81" name="Google Shape;81;gf2eabea9d3_1_619"/>
          <p:cNvSpPr/>
          <p:nvPr/>
        </p:nvSpPr>
        <p:spPr>
          <a:xfrm rot="5400000">
            <a:off x="4085300" y="3283900"/>
            <a:ext cx="1799700" cy="423300"/>
          </a:xfrm>
          <a:prstGeom prst="rightArrow">
            <a:avLst>
              <a:gd name="adj1" fmla="val 50000"/>
              <a:gd name="adj2" fmla="val 61028"/>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gf2eabea9d3_1_619"/>
          <p:cNvSpPr/>
          <p:nvPr/>
        </p:nvSpPr>
        <p:spPr>
          <a:xfrm rot="10800000">
            <a:off x="-50" y="6682200"/>
            <a:ext cx="12206700" cy="175800"/>
          </a:xfrm>
          <a:prstGeom prst="rect">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gf2eabea9d3_1_619"/>
          <p:cNvSpPr txBox="1"/>
          <p:nvPr/>
        </p:nvSpPr>
        <p:spPr>
          <a:xfrm>
            <a:off x="8319575" y="5608625"/>
            <a:ext cx="703500" cy="274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ar-SA" sz="800">
                <a:solidFill>
                  <a:schemeClr val="lt1"/>
                </a:solidFill>
                <a:latin typeface="Times New Roman"/>
                <a:ea typeface="Times New Roman"/>
                <a:cs typeface="Times New Roman"/>
                <a:sym typeface="Times New Roman"/>
              </a:rPr>
              <a:t>Donate</a:t>
            </a:r>
            <a:endParaRPr sz="800">
              <a:solidFill>
                <a:schemeClr val="lt1"/>
              </a:solidFill>
              <a:latin typeface="Times New Roman"/>
              <a:ea typeface="Times New Roman"/>
              <a:cs typeface="Times New Roman"/>
              <a:sym typeface="Times New Roman"/>
            </a:endParaRPr>
          </a:p>
        </p:txBody>
      </p:sp>
      <p:sp>
        <p:nvSpPr>
          <p:cNvPr id="84" name="Google Shape;84;gf2eabea9d3_1_619"/>
          <p:cNvSpPr/>
          <p:nvPr/>
        </p:nvSpPr>
        <p:spPr>
          <a:xfrm>
            <a:off x="8109200" y="3783575"/>
            <a:ext cx="513900" cy="461700"/>
          </a:xfrm>
          <a:prstGeom prst="pentagon">
            <a:avLst>
              <a:gd name="hf" fmla="val 105146"/>
              <a:gd name="vf" fmla="val 11055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gf2eabea9d3_1_619"/>
          <p:cNvSpPr txBox="1"/>
          <p:nvPr/>
        </p:nvSpPr>
        <p:spPr>
          <a:xfrm>
            <a:off x="9210000" y="5608625"/>
            <a:ext cx="703500" cy="274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ar-SA" sz="900">
                <a:solidFill>
                  <a:schemeClr val="lt1"/>
                </a:solidFill>
                <a:latin typeface="Times New Roman"/>
                <a:ea typeface="Times New Roman"/>
                <a:cs typeface="Times New Roman"/>
                <a:sym typeface="Times New Roman"/>
              </a:rPr>
              <a:t>Partner</a:t>
            </a:r>
            <a:endParaRPr sz="900">
              <a:solidFill>
                <a:schemeClr val="lt1"/>
              </a:solidFill>
              <a:latin typeface="Times New Roman"/>
              <a:ea typeface="Times New Roman"/>
              <a:cs typeface="Times New Roman"/>
              <a:sym typeface="Times New Roman"/>
            </a:endParaRPr>
          </a:p>
        </p:txBody>
      </p:sp>
      <p:sp>
        <p:nvSpPr>
          <p:cNvPr id="86" name="Google Shape;86;gf2eabea9d3_1_619"/>
          <p:cNvSpPr txBox="1"/>
          <p:nvPr/>
        </p:nvSpPr>
        <p:spPr>
          <a:xfrm>
            <a:off x="10022900" y="5623800"/>
            <a:ext cx="703500" cy="274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ar-SA" sz="900">
                <a:solidFill>
                  <a:schemeClr val="lt1"/>
                </a:solidFill>
                <a:latin typeface="Times New Roman"/>
                <a:ea typeface="Times New Roman"/>
                <a:cs typeface="Times New Roman"/>
                <a:sym typeface="Times New Roman"/>
              </a:rPr>
              <a:t>volunteer</a:t>
            </a:r>
            <a:endParaRPr sz="900">
              <a:solidFill>
                <a:schemeClr val="lt1"/>
              </a:solidFill>
              <a:latin typeface="Times New Roman"/>
              <a:ea typeface="Times New Roman"/>
              <a:cs typeface="Times New Roman"/>
              <a:sym typeface="Times New Roman"/>
            </a:endParaRPr>
          </a:p>
        </p:txBody>
      </p:sp>
      <p:sp>
        <p:nvSpPr>
          <p:cNvPr id="87" name="Google Shape;87;gf2eabea9d3_1_619"/>
          <p:cNvSpPr/>
          <p:nvPr/>
        </p:nvSpPr>
        <p:spPr>
          <a:xfrm>
            <a:off x="9209988" y="3783575"/>
            <a:ext cx="513900" cy="461700"/>
          </a:xfrm>
          <a:prstGeom prst="pentagon">
            <a:avLst>
              <a:gd name="hf" fmla="val 105146"/>
              <a:gd name="vf" fmla="val 11055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gf2eabea9d3_1_619"/>
          <p:cNvSpPr/>
          <p:nvPr/>
        </p:nvSpPr>
        <p:spPr>
          <a:xfrm>
            <a:off x="10300250" y="3783575"/>
            <a:ext cx="513900" cy="461700"/>
          </a:xfrm>
          <a:prstGeom prst="pentagon">
            <a:avLst>
              <a:gd name="hf" fmla="val 105146"/>
              <a:gd name="vf" fmla="val 11055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gf2eabea9d3_1_619"/>
          <p:cNvSpPr/>
          <p:nvPr/>
        </p:nvSpPr>
        <p:spPr>
          <a:xfrm>
            <a:off x="8761225" y="5297275"/>
            <a:ext cx="1498200" cy="274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ar-SA" sz="1200">
                <a:solidFill>
                  <a:schemeClr val="lt1"/>
                </a:solidFill>
                <a:latin typeface="Times New Roman"/>
                <a:ea typeface="Times New Roman"/>
                <a:cs typeface="Times New Roman"/>
                <a:sym typeface="Times New Roman"/>
              </a:rPr>
              <a:t>How can you help</a:t>
            </a:r>
            <a:endParaRPr sz="1200">
              <a:solidFill>
                <a:schemeClr val="lt1"/>
              </a:solidFill>
              <a:latin typeface="Times New Roman"/>
              <a:ea typeface="Times New Roman"/>
              <a:cs typeface="Times New Roman"/>
              <a:sym typeface="Times New Roman"/>
            </a:endParaRPr>
          </a:p>
        </p:txBody>
      </p:sp>
      <p:sp>
        <p:nvSpPr>
          <p:cNvPr id="90" name="Google Shape;90;gf2eabea9d3_1_619"/>
          <p:cNvSpPr txBox="1"/>
          <p:nvPr/>
        </p:nvSpPr>
        <p:spPr>
          <a:xfrm>
            <a:off x="8932650" y="3286025"/>
            <a:ext cx="1068600" cy="274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ar-SA" sz="800">
                <a:solidFill>
                  <a:schemeClr val="lt1"/>
                </a:solidFill>
                <a:latin typeface="Times New Roman"/>
                <a:ea typeface="Times New Roman"/>
                <a:cs typeface="Times New Roman"/>
                <a:sym typeface="Times New Roman"/>
              </a:rPr>
              <a:t>Programs Area</a:t>
            </a:r>
            <a:endParaRPr sz="800">
              <a:solidFill>
                <a:schemeClr val="lt1"/>
              </a:solidFill>
              <a:latin typeface="Times New Roman"/>
              <a:ea typeface="Times New Roman"/>
              <a:cs typeface="Times New Roman"/>
              <a:sym typeface="Times New Roman"/>
            </a:endParaRPr>
          </a:p>
        </p:txBody>
      </p:sp>
      <p:sp>
        <p:nvSpPr>
          <p:cNvPr id="91" name="Google Shape;91;gf2eabea9d3_1_619"/>
          <p:cNvSpPr txBox="1"/>
          <p:nvPr/>
        </p:nvSpPr>
        <p:spPr>
          <a:xfrm>
            <a:off x="7831850" y="3532125"/>
            <a:ext cx="1068600" cy="274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ar-SA" sz="800">
                <a:solidFill>
                  <a:schemeClr val="lt1"/>
                </a:solidFill>
                <a:latin typeface="Times New Roman"/>
                <a:ea typeface="Times New Roman"/>
                <a:cs typeface="Times New Roman"/>
                <a:sym typeface="Times New Roman"/>
              </a:rPr>
              <a:t>Gender</a:t>
            </a:r>
            <a:endParaRPr sz="800">
              <a:solidFill>
                <a:schemeClr val="lt1"/>
              </a:solidFill>
              <a:latin typeface="Times New Roman"/>
              <a:ea typeface="Times New Roman"/>
              <a:cs typeface="Times New Roman"/>
              <a:sym typeface="Times New Roman"/>
            </a:endParaRPr>
          </a:p>
        </p:txBody>
      </p:sp>
      <p:sp>
        <p:nvSpPr>
          <p:cNvPr id="92" name="Google Shape;92;gf2eabea9d3_1_619"/>
          <p:cNvSpPr txBox="1"/>
          <p:nvPr/>
        </p:nvSpPr>
        <p:spPr>
          <a:xfrm>
            <a:off x="8913650" y="3532125"/>
            <a:ext cx="1068600" cy="274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ar-SA" sz="800">
                <a:solidFill>
                  <a:schemeClr val="lt1"/>
                </a:solidFill>
                <a:latin typeface="Times New Roman"/>
                <a:ea typeface="Times New Roman"/>
                <a:cs typeface="Times New Roman"/>
                <a:sym typeface="Times New Roman"/>
              </a:rPr>
              <a:t>Education</a:t>
            </a:r>
            <a:endParaRPr sz="800">
              <a:solidFill>
                <a:schemeClr val="lt1"/>
              </a:solidFill>
              <a:latin typeface="Times New Roman"/>
              <a:ea typeface="Times New Roman"/>
              <a:cs typeface="Times New Roman"/>
              <a:sym typeface="Times New Roman"/>
            </a:endParaRPr>
          </a:p>
        </p:txBody>
      </p:sp>
      <p:sp>
        <p:nvSpPr>
          <p:cNvPr id="93" name="Google Shape;93;gf2eabea9d3_1_619"/>
          <p:cNvSpPr txBox="1"/>
          <p:nvPr/>
        </p:nvSpPr>
        <p:spPr>
          <a:xfrm>
            <a:off x="10022900" y="3495438"/>
            <a:ext cx="1068600" cy="274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ar-SA" sz="800">
                <a:solidFill>
                  <a:schemeClr val="lt1"/>
                </a:solidFill>
                <a:latin typeface="Times New Roman"/>
                <a:ea typeface="Times New Roman"/>
                <a:cs typeface="Times New Roman"/>
                <a:sym typeface="Times New Roman"/>
              </a:rPr>
              <a:t>Corporate</a:t>
            </a:r>
            <a:endParaRPr sz="800">
              <a:solidFill>
                <a:schemeClr val="lt1"/>
              </a:solidFill>
              <a:latin typeface="Times New Roman"/>
              <a:ea typeface="Times New Roman"/>
              <a:cs typeface="Times New Roman"/>
              <a:sym typeface="Times New Roman"/>
            </a:endParaRPr>
          </a:p>
        </p:txBody>
      </p:sp>
      <p:sp>
        <p:nvSpPr>
          <p:cNvPr id="94" name="Google Shape;94;gf2eabea9d3_1_619"/>
          <p:cNvSpPr/>
          <p:nvPr/>
        </p:nvSpPr>
        <p:spPr>
          <a:xfrm>
            <a:off x="6949550" y="4299150"/>
            <a:ext cx="4996800" cy="27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ar-SA" sz="1200">
                <a:solidFill>
                  <a:schemeClr val="lt1"/>
                </a:solidFill>
                <a:latin typeface="Times New Roman"/>
                <a:ea typeface="Times New Roman"/>
                <a:cs typeface="Times New Roman"/>
                <a:sym typeface="Times New Roman"/>
              </a:rPr>
              <a:t>Program Name &amp; details</a:t>
            </a:r>
            <a:endParaRPr sz="1200">
              <a:solidFill>
                <a:schemeClr val="lt1"/>
              </a:solidFill>
              <a:latin typeface="Times New Roman"/>
              <a:ea typeface="Times New Roman"/>
              <a:cs typeface="Times New Roman"/>
              <a:sym typeface="Times New Roman"/>
            </a:endParaRPr>
          </a:p>
        </p:txBody>
      </p:sp>
      <p:sp>
        <p:nvSpPr>
          <p:cNvPr id="95" name="Google Shape;95;gf2eabea9d3_1_619"/>
          <p:cNvSpPr txBox="1"/>
          <p:nvPr/>
        </p:nvSpPr>
        <p:spPr>
          <a:xfrm>
            <a:off x="6977800" y="6295400"/>
            <a:ext cx="4894200" cy="339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ar-SA">
                <a:solidFill>
                  <a:schemeClr val="lt1"/>
                </a:solidFill>
                <a:latin typeface="Times New Roman"/>
                <a:ea typeface="Times New Roman"/>
                <a:cs typeface="Times New Roman"/>
                <a:sym typeface="Times New Roman"/>
              </a:rPr>
              <a:t>Footer / same information as in the website</a:t>
            </a:r>
            <a:endParaRPr>
              <a:solidFill>
                <a:schemeClr val="lt1"/>
              </a:solidFill>
              <a:latin typeface="Times New Roman"/>
              <a:ea typeface="Times New Roman"/>
              <a:cs typeface="Times New Roman"/>
              <a:sym typeface="Times New Roman"/>
            </a:endParaRPr>
          </a:p>
        </p:txBody>
      </p:sp>
      <p:sp>
        <p:nvSpPr>
          <p:cNvPr id="96" name="Google Shape;96;gf2eabea9d3_1_619"/>
          <p:cNvSpPr/>
          <p:nvPr/>
        </p:nvSpPr>
        <p:spPr>
          <a:xfrm>
            <a:off x="6978150" y="6343500"/>
            <a:ext cx="4935900" cy="274800"/>
          </a:xfrm>
          <a:prstGeom prst="rect">
            <a:avLst/>
          </a:prstGeom>
          <a:noFill/>
          <a:ln w="19050" cap="flat" cmpd="sng">
            <a:solidFill>
              <a:srgbClr val="5A5A5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gf2eabea9d3_1_619"/>
          <p:cNvSpPr/>
          <p:nvPr/>
        </p:nvSpPr>
        <p:spPr>
          <a:xfrm>
            <a:off x="10584000" y="6372500"/>
            <a:ext cx="782400" cy="214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ar-SA" sz="1000">
                <a:solidFill>
                  <a:schemeClr val="lt1"/>
                </a:solidFill>
                <a:latin typeface="Times New Roman"/>
                <a:ea typeface="Times New Roman"/>
                <a:cs typeface="Times New Roman"/>
                <a:sym typeface="Times New Roman"/>
              </a:rPr>
              <a:t>Subscribe</a:t>
            </a:r>
            <a:endParaRPr sz="1000">
              <a:solidFill>
                <a:schemeClr val="lt1"/>
              </a:solidFill>
              <a:latin typeface="Times New Roman"/>
              <a:ea typeface="Times New Roman"/>
              <a:cs typeface="Times New Roman"/>
              <a:sym typeface="Times New Roman"/>
            </a:endParaRPr>
          </a:p>
        </p:txBody>
      </p:sp>
      <p:sp>
        <p:nvSpPr>
          <p:cNvPr id="98" name="Google Shape;98;gf2eabea9d3_1_619"/>
          <p:cNvSpPr/>
          <p:nvPr/>
        </p:nvSpPr>
        <p:spPr>
          <a:xfrm>
            <a:off x="6977800" y="4875075"/>
            <a:ext cx="4935900" cy="274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ar-SA" sz="1200">
                <a:solidFill>
                  <a:schemeClr val="lt1"/>
                </a:solidFill>
                <a:latin typeface="Times New Roman"/>
                <a:ea typeface="Times New Roman"/>
                <a:cs typeface="Times New Roman"/>
                <a:sym typeface="Times New Roman"/>
              </a:rPr>
              <a:t>Latest News</a:t>
            </a:r>
            <a:endParaRPr sz="1200">
              <a:solidFill>
                <a:schemeClr val="lt1"/>
              </a:solidFill>
              <a:latin typeface="Times New Roman"/>
              <a:ea typeface="Times New Roman"/>
              <a:cs typeface="Times New Roman"/>
              <a:sym typeface="Times New Roman"/>
            </a:endParaRPr>
          </a:p>
        </p:txBody>
      </p:sp>
      <p:sp>
        <p:nvSpPr>
          <p:cNvPr id="99" name="Google Shape;99;gf2eabea9d3_1_619"/>
          <p:cNvSpPr/>
          <p:nvPr/>
        </p:nvSpPr>
        <p:spPr>
          <a:xfrm>
            <a:off x="6980000" y="4587113"/>
            <a:ext cx="4935900" cy="274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ar-SA" sz="1200">
                <a:solidFill>
                  <a:schemeClr val="lt1"/>
                </a:solidFill>
                <a:latin typeface="Times New Roman"/>
                <a:ea typeface="Times New Roman"/>
                <a:cs typeface="Times New Roman"/>
                <a:sym typeface="Times New Roman"/>
              </a:rPr>
              <a:t>what we have reached</a:t>
            </a:r>
            <a:endParaRPr sz="1200">
              <a:solidFill>
                <a:schemeClr val="lt1"/>
              </a:solidFill>
              <a:latin typeface="Times New Roman"/>
              <a:ea typeface="Times New Roman"/>
              <a:cs typeface="Times New Roman"/>
              <a:sym typeface="Times New Roman"/>
            </a:endParaRPr>
          </a:p>
        </p:txBody>
      </p:sp>
      <p:sp>
        <p:nvSpPr>
          <p:cNvPr id="100" name="Google Shape;100;gf2eabea9d3_1_619"/>
          <p:cNvSpPr/>
          <p:nvPr/>
        </p:nvSpPr>
        <p:spPr>
          <a:xfrm>
            <a:off x="7000850" y="5950900"/>
            <a:ext cx="4894200" cy="369300"/>
          </a:xfrm>
          <a:prstGeom prst="rect">
            <a:avLst/>
          </a:prstGeom>
          <a:noFill/>
          <a:ln w="19050" cap="flat" cmpd="sng">
            <a:solidFill>
              <a:srgbClr val="5A5A5A"/>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ar-SA" b="1">
                <a:solidFill>
                  <a:schemeClr val="lt1"/>
                </a:solidFill>
                <a:latin typeface="Times New Roman"/>
                <a:ea typeface="Times New Roman"/>
                <a:cs typeface="Times New Roman"/>
                <a:sym typeface="Times New Roman"/>
              </a:rPr>
              <a:t>Partner logo</a:t>
            </a:r>
            <a:endParaRPr b="1">
              <a:solidFill>
                <a:schemeClr val="lt1"/>
              </a:solidFill>
              <a:latin typeface="Times New Roman"/>
              <a:ea typeface="Times New Roman"/>
              <a:cs typeface="Times New Roman"/>
              <a:sym typeface="Times New Roman"/>
            </a:endParaRPr>
          </a:p>
          <a:p>
            <a:pPr marL="0" lvl="0" indent="0" algn="ctr" rtl="0">
              <a:lnSpc>
                <a:spcPct val="115000"/>
              </a:lnSpc>
              <a:spcBef>
                <a:spcPts val="0"/>
              </a:spcBef>
              <a:spcAft>
                <a:spcPts val="0"/>
              </a:spcAft>
              <a:buNone/>
            </a:pPr>
            <a:endParaRPr>
              <a:solidFill>
                <a:schemeClr val="lt1"/>
              </a:solidFill>
              <a:latin typeface="Times New Roman"/>
              <a:ea typeface="Times New Roman"/>
              <a:cs typeface="Times New Roman"/>
              <a:sym typeface="Times New Roman"/>
            </a:endParaRPr>
          </a:p>
        </p:txBody>
      </p:sp>
      <p:sp>
        <p:nvSpPr>
          <p:cNvPr id="101" name="Google Shape;101;gf2eabea9d3_1_619"/>
          <p:cNvSpPr txBox="1"/>
          <p:nvPr/>
        </p:nvSpPr>
        <p:spPr>
          <a:xfrm>
            <a:off x="8546200" y="1910463"/>
            <a:ext cx="3325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ar-SA" sz="1200">
                <a:solidFill>
                  <a:schemeClr val="lt1"/>
                </a:solidFill>
                <a:latin typeface="Times New Roman"/>
                <a:ea typeface="Times New Roman"/>
                <a:cs typeface="Times New Roman"/>
                <a:sym typeface="Times New Roman"/>
              </a:rPr>
              <a:t>2 Example of content you can choose 1 of them or design them all, then change it every new month</a:t>
            </a:r>
            <a:endParaRPr sz="1200">
              <a:solidFill>
                <a:schemeClr val="lt1"/>
              </a:solidFill>
              <a:latin typeface="Times New Roman"/>
              <a:ea typeface="Times New Roman"/>
              <a:cs typeface="Times New Roman"/>
              <a:sym typeface="Times New Roman"/>
            </a:endParaRPr>
          </a:p>
        </p:txBody>
      </p:sp>
      <p:sp>
        <p:nvSpPr>
          <p:cNvPr id="102" name="Google Shape;102;gf2eabea9d3_1_619"/>
          <p:cNvSpPr/>
          <p:nvPr/>
        </p:nvSpPr>
        <p:spPr>
          <a:xfrm rot="-5400000" flipH="1">
            <a:off x="5300450" y="-2286500"/>
            <a:ext cx="703800" cy="10323600"/>
          </a:xfrm>
          <a:prstGeom prst="bentArrow">
            <a:avLst>
              <a:gd name="adj1" fmla="val 25000"/>
              <a:gd name="adj2" fmla="val 23060"/>
              <a:gd name="adj3" fmla="val 25000"/>
              <a:gd name="adj4" fmla="val 38023"/>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gf2eabea9d3_1_619"/>
          <p:cNvSpPr txBox="1"/>
          <p:nvPr/>
        </p:nvSpPr>
        <p:spPr>
          <a:xfrm>
            <a:off x="2651888" y="2371275"/>
            <a:ext cx="1818300" cy="461700"/>
          </a:xfrm>
          <a:prstGeom prst="rect">
            <a:avLst/>
          </a:prstGeom>
          <a:noFill/>
          <a:ln>
            <a:noFill/>
          </a:ln>
        </p:spPr>
        <p:txBody>
          <a:bodyPr spcFirstLastPara="1" wrap="square" lIns="121900" tIns="121900" rIns="121900" bIns="121900" anchor="ctr" anchorCtr="0">
            <a:spAutoFit/>
          </a:bodyPr>
          <a:lstStyle/>
          <a:p>
            <a:pPr marL="0" lvl="0" indent="0" algn="l" rtl="0">
              <a:lnSpc>
                <a:spcPct val="115000"/>
              </a:lnSpc>
              <a:spcBef>
                <a:spcPts val="0"/>
              </a:spcBef>
              <a:spcAft>
                <a:spcPts val="0"/>
              </a:spcAft>
              <a:buNone/>
            </a:pPr>
            <a:r>
              <a:rPr lang="ar-SA" b="1">
                <a:solidFill>
                  <a:srgbClr val="5A5A5A"/>
                </a:solidFill>
                <a:latin typeface="Times New Roman"/>
                <a:ea typeface="Times New Roman"/>
                <a:cs typeface="Times New Roman"/>
                <a:sym typeface="Times New Roman"/>
              </a:rPr>
              <a:t>Example of Content</a:t>
            </a:r>
            <a:endParaRPr b="1">
              <a:solidFill>
                <a:srgbClr val="5A5A5A"/>
              </a:solidFill>
              <a:latin typeface="Times New Roman"/>
              <a:ea typeface="Times New Roman"/>
              <a:cs typeface="Times New Roman"/>
              <a:sym typeface="Times New Roman"/>
            </a:endParaRPr>
          </a:p>
        </p:txBody>
      </p:sp>
      <p:sp>
        <p:nvSpPr>
          <p:cNvPr id="104" name="Google Shape;104;gf2eabea9d3_1_619"/>
          <p:cNvSpPr txBox="1"/>
          <p:nvPr/>
        </p:nvSpPr>
        <p:spPr>
          <a:xfrm>
            <a:off x="4728200" y="3768125"/>
            <a:ext cx="513900" cy="49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ar-SA" sz="2000" b="1">
                <a:solidFill>
                  <a:srgbClr val="5A5A5A"/>
                </a:solidFill>
                <a:latin typeface="Times New Roman"/>
                <a:ea typeface="Times New Roman"/>
                <a:cs typeface="Times New Roman"/>
                <a:sym typeface="Times New Roman"/>
              </a:rPr>
              <a:t>2</a:t>
            </a:r>
            <a:endParaRPr sz="2000" b="1">
              <a:solidFill>
                <a:srgbClr val="5A5A5A"/>
              </a:solidFill>
              <a:latin typeface="Times New Roman"/>
              <a:ea typeface="Times New Roman"/>
              <a:cs typeface="Times New Roman"/>
              <a:sym typeface="Times New Roman"/>
            </a:endParaRPr>
          </a:p>
        </p:txBody>
      </p:sp>
      <p:sp>
        <p:nvSpPr>
          <p:cNvPr id="105" name="Google Shape;105;gf2eabea9d3_1_619"/>
          <p:cNvSpPr txBox="1"/>
          <p:nvPr/>
        </p:nvSpPr>
        <p:spPr>
          <a:xfrm>
            <a:off x="374950" y="-60300"/>
            <a:ext cx="7248300" cy="98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ar-SA" sz="4800" b="1">
                <a:solidFill>
                  <a:schemeClr val="lt1"/>
                </a:solidFill>
                <a:latin typeface="Scheherazade"/>
                <a:ea typeface="Scheherazade"/>
                <a:cs typeface="Scheherazade"/>
                <a:sym typeface="Scheherazade"/>
              </a:rPr>
              <a:t>Home Page</a:t>
            </a:r>
            <a:endParaRPr sz="4800" b="1">
              <a:solidFill>
                <a:schemeClr val="lt1"/>
              </a:solidFill>
              <a:latin typeface="Scheherazade"/>
              <a:ea typeface="Scheherazade"/>
              <a:cs typeface="Scheherazade"/>
              <a:sym typeface="Scheherazade"/>
            </a:endParaRPr>
          </a:p>
        </p:txBody>
      </p:sp>
      <p:sp>
        <p:nvSpPr>
          <p:cNvPr id="106" name="Google Shape;106;gf2eabea9d3_1_619"/>
          <p:cNvSpPr txBox="1"/>
          <p:nvPr/>
        </p:nvSpPr>
        <p:spPr>
          <a:xfrm>
            <a:off x="414350" y="2705200"/>
            <a:ext cx="513900" cy="492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ar-SA" sz="2000" b="1">
                <a:solidFill>
                  <a:srgbClr val="5A5A5A"/>
                </a:solidFill>
                <a:latin typeface="Times New Roman"/>
                <a:ea typeface="Times New Roman"/>
                <a:cs typeface="Times New Roman"/>
                <a:sym typeface="Times New Roman"/>
              </a:rPr>
              <a:t>1</a:t>
            </a:r>
            <a:endParaRPr sz="2000" b="1">
              <a:solidFill>
                <a:srgbClr val="5A5A5A"/>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321"/>
        <p:cNvGrpSpPr/>
        <p:nvPr/>
      </p:nvGrpSpPr>
      <p:grpSpPr>
        <a:xfrm>
          <a:off x="0" y="0"/>
          <a:ext cx="0" cy="0"/>
          <a:chOff x="0" y="0"/>
          <a:chExt cx="0" cy="0"/>
        </a:xfrm>
      </p:grpSpPr>
      <p:sp>
        <p:nvSpPr>
          <p:cNvPr id="322" name="Google Shape;322;gcb2c7e8a17_3_21"/>
          <p:cNvSpPr txBox="1">
            <a:spLocks noGrp="1"/>
          </p:cNvSpPr>
          <p:nvPr>
            <p:ph type="title"/>
          </p:nvPr>
        </p:nvSpPr>
        <p:spPr>
          <a:xfrm>
            <a:off x="344050" y="390617"/>
            <a:ext cx="11360700" cy="7635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ar-SA">
                <a:solidFill>
                  <a:schemeClr val="accent1"/>
                </a:solidFill>
              </a:rPr>
              <a:t>About/Header</a:t>
            </a:r>
            <a:endParaRPr>
              <a:solidFill>
                <a:schemeClr val="accent1"/>
              </a:solidFill>
            </a:endParaRPr>
          </a:p>
        </p:txBody>
      </p:sp>
      <p:pic>
        <p:nvPicPr>
          <p:cNvPr id="323" name="Google Shape;323;gcb2c7e8a17_3_21"/>
          <p:cNvPicPr preferRelativeResize="0"/>
          <p:nvPr/>
        </p:nvPicPr>
        <p:blipFill rotWithShape="1">
          <a:blip r:embed="rId3">
            <a:alphaModFix/>
          </a:blip>
          <a:srcRect t="21448" r="1903" b="5744"/>
          <a:stretch/>
        </p:blipFill>
        <p:spPr>
          <a:xfrm>
            <a:off x="6198575" y="1939213"/>
            <a:ext cx="5506176" cy="2979577"/>
          </a:xfrm>
          <a:prstGeom prst="rect">
            <a:avLst/>
          </a:prstGeom>
          <a:noFill/>
          <a:ln w="38100" cap="flat" cmpd="sng">
            <a:solidFill>
              <a:schemeClr val="lt1"/>
            </a:solidFill>
            <a:prstDash val="lgDashDot"/>
            <a:round/>
            <a:headEnd type="none" w="sm" len="sm"/>
            <a:tailEnd type="none" w="sm" len="sm"/>
          </a:ln>
        </p:spPr>
      </p:pic>
      <p:sp>
        <p:nvSpPr>
          <p:cNvPr id="324" name="Google Shape;324;gcb2c7e8a17_3_21"/>
          <p:cNvSpPr txBox="1"/>
          <p:nvPr/>
        </p:nvSpPr>
        <p:spPr>
          <a:xfrm>
            <a:off x="489000" y="1954363"/>
            <a:ext cx="4889100" cy="2949300"/>
          </a:xfrm>
          <a:prstGeom prst="rect">
            <a:avLst/>
          </a:prstGeom>
          <a:noFill/>
          <a:ln>
            <a:noFill/>
          </a:ln>
        </p:spPr>
        <p:txBody>
          <a:bodyPr spcFirstLastPara="1" wrap="square" lIns="91425" tIns="91425" rIns="91425" bIns="91425" anchor="ctr" anchorCtr="0">
            <a:spAutoFit/>
          </a:bodyPr>
          <a:lstStyle/>
          <a:p>
            <a:pPr marL="0" lvl="0" indent="0" algn="l" rtl="0">
              <a:lnSpc>
                <a:spcPct val="115000"/>
              </a:lnSpc>
              <a:spcBef>
                <a:spcPts val="0"/>
              </a:spcBef>
              <a:spcAft>
                <a:spcPts val="0"/>
              </a:spcAft>
              <a:buNone/>
            </a:pPr>
            <a:r>
              <a:rPr lang="ar-SA" sz="2400" b="1">
                <a:solidFill>
                  <a:srgbClr val="5A5A5A"/>
                </a:solidFill>
                <a:latin typeface="Times New Roman"/>
                <a:ea typeface="Times New Roman"/>
                <a:cs typeface="Times New Roman"/>
                <a:sym typeface="Times New Roman"/>
              </a:rPr>
              <a:t>Re-arrange The Page As:</a:t>
            </a:r>
            <a:endParaRPr sz="2400" b="1">
              <a:solidFill>
                <a:srgbClr val="5A5A5A"/>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400" b="1">
              <a:solidFill>
                <a:srgbClr val="5A5A5A"/>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ar-SA" sz="2400">
                <a:solidFill>
                  <a:srgbClr val="5A5A5A"/>
                </a:solidFill>
                <a:latin typeface="Times New Roman"/>
                <a:ea typeface="Times New Roman"/>
                <a:cs typeface="Times New Roman"/>
                <a:sym typeface="Times New Roman"/>
              </a:rPr>
              <a:t>- Put a picture + add introduction</a:t>
            </a:r>
            <a:endParaRPr sz="2400">
              <a:solidFill>
                <a:srgbClr val="5A5A5A"/>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400">
              <a:solidFill>
                <a:srgbClr val="5A5A5A"/>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ar-SA" sz="2400">
                <a:solidFill>
                  <a:srgbClr val="5A5A5A"/>
                </a:solidFill>
                <a:latin typeface="Times New Roman"/>
                <a:ea typeface="Times New Roman"/>
                <a:cs typeface="Times New Roman"/>
                <a:sym typeface="Times New Roman"/>
              </a:rPr>
              <a:t>-Add boxes to connect the user to </a:t>
            </a:r>
            <a:endParaRPr sz="2400">
              <a:solidFill>
                <a:srgbClr val="5A5A5A"/>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ar-SA" sz="2400">
                <a:solidFill>
                  <a:srgbClr val="5A5A5A"/>
                </a:solidFill>
                <a:latin typeface="Times New Roman"/>
                <a:ea typeface="Times New Roman"/>
                <a:cs typeface="Times New Roman"/>
                <a:sym typeface="Times New Roman"/>
              </a:rPr>
              <a:t>( Our Vision - Our Team - our story)</a:t>
            </a:r>
            <a:endParaRPr sz="2400">
              <a:solidFill>
                <a:srgbClr val="5A5A5A"/>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a:solidFill>
                <a:srgbClr val="5A5A5A"/>
              </a:solidFill>
              <a:highlight>
                <a:schemeClr val="accent6"/>
              </a:highlight>
              <a:latin typeface="Times New Roman"/>
              <a:ea typeface="Times New Roman"/>
              <a:cs typeface="Times New Roman"/>
              <a:sym typeface="Times New Roman"/>
            </a:endParaRPr>
          </a:p>
        </p:txBody>
      </p:sp>
      <p:sp>
        <p:nvSpPr>
          <p:cNvPr id="325" name="Google Shape;325;gcb2c7e8a17_3_21"/>
          <p:cNvSpPr/>
          <p:nvPr/>
        </p:nvSpPr>
        <p:spPr>
          <a:xfrm>
            <a:off x="0" y="0"/>
            <a:ext cx="12192000" cy="1165200"/>
          </a:xfrm>
          <a:prstGeom prst="bevel">
            <a:avLst>
              <a:gd name="adj" fmla="val 12500"/>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gcb2c7e8a17_3_21"/>
          <p:cNvSpPr/>
          <p:nvPr/>
        </p:nvSpPr>
        <p:spPr>
          <a:xfrm rot="10800000">
            <a:off x="-50" y="6682200"/>
            <a:ext cx="12206700" cy="175800"/>
          </a:xfrm>
          <a:prstGeom prst="rect">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gcb2c7e8a17_3_21"/>
          <p:cNvSpPr txBox="1"/>
          <p:nvPr/>
        </p:nvSpPr>
        <p:spPr>
          <a:xfrm>
            <a:off x="342350" y="44700"/>
            <a:ext cx="7248300" cy="98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ar-SA" sz="4800" b="1">
                <a:solidFill>
                  <a:schemeClr val="lt1"/>
                </a:solidFill>
                <a:latin typeface="Scheherazade"/>
                <a:ea typeface="Scheherazade"/>
                <a:cs typeface="Scheherazade"/>
                <a:sym typeface="Scheherazade"/>
              </a:rPr>
              <a:t>Home Page / Header</a:t>
            </a:r>
            <a:endParaRPr sz="4800" b="1">
              <a:solidFill>
                <a:schemeClr val="lt1"/>
              </a:solidFill>
              <a:latin typeface="Scheherazade"/>
              <a:ea typeface="Scheherazade"/>
              <a:cs typeface="Scheherazade"/>
              <a:sym typeface="Scheherazade"/>
            </a:endParaRPr>
          </a:p>
        </p:txBody>
      </p:sp>
      <p:sp>
        <p:nvSpPr>
          <p:cNvPr id="328" name="Google Shape;328;gcb2c7e8a17_3_21"/>
          <p:cNvSpPr/>
          <p:nvPr/>
        </p:nvSpPr>
        <p:spPr>
          <a:xfrm>
            <a:off x="5187000" y="3179863"/>
            <a:ext cx="755400" cy="498300"/>
          </a:xfrm>
          <a:prstGeom prst="stripedRightArrow">
            <a:avLst>
              <a:gd name="adj1" fmla="val 50000"/>
              <a:gd name="adj2" fmla="val 50000"/>
            </a:avLst>
          </a:prstGeom>
          <a:solidFill>
            <a:srgbClr val="F8F9FA"/>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332"/>
        <p:cNvGrpSpPr/>
        <p:nvPr/>
      </p:nvGrpSpPr>
      <p:grpSpPr>
        <a:xfrm>
          <a:off x="0" y="0"/>
          <a:ext cx="0" cy="0"/>
          <a:chOff x="0" y="0"/>
          <a:chExt cx="0" cy="0"/>
        </a:xfrm>
      </p:grpSpPr>
      <p:pic>
        <p:nvPicPr>
          <p:cNvPr id="333" name="Google Shape;333;gefe98b5cd0_1_7"/>
          <p:cNvPicPr preferRelativeResize="0"/>
          <p:nvPr/>
        </p:nvPicPr>
        <p:blipFill rotWithShape="1">
          <a:blip r:embed="rId3">
            <a:alphaModFix/>
          </a:blip>
          <a:srcRect l="35082" t="26438" r="36776" b="37786"/>
          <a:stretch/>
        </p:blipFill>
        <p:spPr>
          <a:xfrm>
            <a:off x="0" y="2581163"/>
            <a:ext cx="4729400" cy="2674001"/>
          </a:xfrm>
          <a:prstGeom prst="rect">
            <a:avLst/>
          </a:prstGeom>
          <a:noFill/>
          <a:ln>
            <a:noFill/>
          </a:ln>
        </p:spPr>
      </p:pic>
      <p:sp>
        <p:nvSpPr>
          <p:cNvPr id="334" name="Google Shape;334;gefe98b5cd0_1_7"/>
          <p:cNvSpPr txBox="1">
            <a:spLocks noGrp="1"/>
          </p:cNvSpPr>
          <p:nvPr>
            <p:ph type="title"/>
          </p:nvPr>
        </p:nvSpPr>
        <p:spPr>
          <a:xfrm>
            <a:off x="344050" y="390617"/>
            <a:ext cx="11360700" cy="7635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ar-SA">
                <a:solidFill>
                  <a:schemeClr val="accent1"/>
                </a:solidFill>
              </a:rPr>
              <a:t>About/Header</a:t>
            </a:r>
            <a:endParaRPr>
              <a:solidFill>
                <a:schemeClr val="accent1"/>
              </a:solidFill>
            </a:endParaRPr>
          </a:p>
        </p:txBody>
      </p:sp>
      <p:sp>
        <p:nvSpPr>
          <p:cNvPr id="335" name="Google Shape;335;gefe98b5cd0_1_7"/>
          <p:cNvSpPr/>
          <p:nvPr/>
        </p:nvSpPr>
        <p:spPr>
          <a:xfrm>
            <a:off x="0" y="0"/>
            <a:ext cx="12192000" cy="1165200"/>
          </a:xfrm>
          <a:prstGeom prst="bevel">
            <a:avLst>
              <a:gd name="adj" fmla="val 12500"/>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gefe98b5cd0_1_7"/>
          <p:cNvSpPr txBox="1"/>
          <p:nvPr/>
        </p:nvSpPr>
        <p:spPr>
          <a:xfrm>
            <a:off x="342350" y="44700"/>
            <a:ext cx="7248300" cy="98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ar-SA" sz="4800" b="1">
                <a:solidFill>
                  <a:schemeClr val="lt1"/>
                </a:solidFill>
                <a:latin typeface="Scheherazade"/>
                <a:ea typeface="Scheherazade"/>
                <a:cs typeface="Scheherazade"/>
                <a:sym typeface="Scheherazade"/>
              </a:rPr>
              <a:t>About / Content</a:t>
            </a:r>
            <a:endParaRPr sz="4800" b="1">
              <a:solidFill>
                <a:schemeClr val="lt1"/>
              </a:solidFill>
              <a:latin typeface="Scheherazade"/>
              <a:ea typeface="Scheherazade"/>
              <a:cs typeface="Scheherazade"/>
              <a:sym typeface="Scheherazade"/>
            </a:endParaRPr>
          </a:p>
        </p:txBody>
      </p:sp>
      <p:sp>
        <p:nvSpPr>
          <p:cNvPr id="337" name="Google Shape;337;gefe98b5cd0_1_7"/>
          <p:cNvSpPr/>
          <p:nvPr/>
        </p:nvSpPr>
        <p:spPr>
          <a:xfrm rot="10800000">
            <a:off x="-50" y="6682200"/>
            <a:ext cx="12206700" cy="175800"/>
          </a:xfrm>
          <a:prstGeom prst="rect">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8" name="Google Shape;338;gefe98b5cd0_1_7"/>
          <p:cNvPicPr preferRelativeResize="0"/>
          <p:nvPr/>
        </p:nvPicPr>
        <p:blipFill rotWithShape="1">
          <a:blip r:embed="rId4">
            <a:alphaModFix/>
          </a:blip>
          <a:srcRect l="29403" t="21783" r="33980" b="9478"/>
          <a:stretch/>
        </p:blipFill>
        <p:spPr>
          <a:xfrm>
            <a:off x="4729400" y="0"/>
            <a:ext cx="7480248" cy="68579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342"/>
        <p:cNvGrpSpPr/>
        <p:nvPr/>
      </p:nvGrpSpPr>
      <p:grpSpPr>
        <a:xfrm>
          <a:off x="0" y="0"/>
          <a:ext cx="0" cy="0"/>
          <a:chOff x="0" y="0"/>
          <a:chExt cx="0" cy="0"/>
        </a:xfrm>
      </p:grpSpPr>
      <p:sp>
        <p:nvSpPr>
          <p:cNvPr id="343" name="Google Shape;343;gefe0a2f0f6_0_9"/>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endParaRPr/>
          </a:p>
        </p:txBody>
      </p:sp>
      <p:sp>
        <p:nvSpPr>
          <p:cNvPr id="344" name="Google Shape;344;gefe0a2f0f6_0_9"/>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rmAutofit/>
          </a:bodyPr>
          <a:lstStyle/>
          <a:p>
            <a:pPr marL="0" lvl="0" indent="0" algn="l" rtl="0">
              <a:spcBef>
                <a:spcPts val="0"/>
              </a:spcBef>
              <a:spcAft>
                <a:spcPts val="1600"/>
              </a:spcAft>
              <a:buNone/>
            </a:pPr>
            <a:endParaRPr/>
          </a:p>
        </p:txBody>
      </p:sp>
      <p:pic>
        <p:nvPicPr>
          <p:cNvPr id="345" name="Google Shape;345;gefe0a2f0f6_0_9"/>
          <p:cNvPicPr preferRelativeResize="0"/>
          <p:nvPr/>
        </p:nvPicPr>
        <p:blipFill>
          <a:blip r:embed="rId3">
            <a:alphaModFix/>
          </a:blip>
          <a:stretch>
            <a:fillRect/>
          </a:stretch>
        </p:blipFill>
        <p:spPr>
          <a:xfrm>
            <a:off x="0" y="0"/>
            <a:ext cx="12192000" cy="6858000"/>
          </a:xfrm>
          <a:prstGeom prst="rect">
            <a:avLst/>
          </a:prstGeom>
          <a:noFill/>
          <a:ln>
            <a:noFill/>
          </a:ln>
        </p:spPr>
      </p:pic>
      <p:pic>
        <p:nvPicPr>
          <p:cNvPr id="346" name="Google Shape;346;gefe0a2f0f6_0_9"/>
          <p:cNvPicPr preferRelativeResize="0"/>
          <p:nvPr/>
        </p:nvPicPr>
        <p:blipFill rotWithShape="1">
          <a:blip r:embed="rId4">
            <a:alphaModFix/>
          </a:blip>
          <a:srcRect l="16618" t="46910" r="31271" b="38031"/>
          <a:stretch/>
        </p:blipFill>
        <p:spPr>
          <a:xfrm>
            <a:off x="7002175" y="5706175"/>
            <a:ext cx="4449900" cy="10061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350"/>
        <p:cNvGrpSpPr/>
        <p:nvPr/>
      </p:nvGrpSpPr>
      <p:grpSpPr>
        <a:xfrm>
          <a:off x="0" y="0"/>
          <a:ext cx="0" cy="0"/>
          <a:chOff x="0" y="0"/>
          <a:chExt cx="0" cy="0"/>
        </a:xfrm>
      </p:grpSpPr>
      <p:pic>
        <p:nvPicPr>
          <p:cNvPr id="351" name="Google Shape;351;gcb2c7e8a17_3_7"/>
          <p:cNvPicPr preferRelativeResize="0"/>
          <p:nvPr/>
        </p:nvPicPr>
        <p:blipFill rotWithShape="1">
          <a:blip r:embed="rId3">
            <a:alphaModFix/>
          </a:blip>
          <a:srcRect l="8360" t="17279" r="9355" b="31187"/>
          <a:stretch/>
        </p:blipFill>
        <p:spPr>
          <a:xfrm>
            <a:off x="6169919" y="2494627"/>
            <a:ext cx="5537787" cy="2718456"/>
          </a:xfrm>
          <a:prstGeom prst="rect">
            <a:avLst/>
          </a:prstGeom>
          <a:noFill/>
          <a:ln w="38100" cap="flat" cmpd="sng">
            <a:solidFill>
              <a:schemeClr val="lt1"/>
            </a:solidFill>
            <a:prstDash val="lgDashDot"/>
            <a:round/>
            <a:headEnd type="none" w="sm" len="sm"/>
            <a:tailEnd type="none" w="sm" len="sm"/>
          </a:ln>
        </p:spPr>
      </p:pic>
      <p:sp>
        <p:nvSpPr>
          <p:cNvPr id="352" name="Google Shape;352;gcb2c7e8a17_3_7"/>
          <p:cNvSpPr/>
          <p:nvPr/>
        </p:nvSpPr>
        <p:spPr>
          <a:xfrm>
            <a:off x="37475" y="0"/>
            <a:ext cx="12154500" cy="1165200"/>
          </a:xfrm>
          <a:prstGeom prst="bevel">
            <a:avLst>
              <a:gd name="adj" fmla="val 12500"/>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gcb2c7e8a17_3_7"/>
          <p:cNvSpPr/>
          <p:nvPr/>
        </p:nvSpPr>
        <p:spPr>
          <a:xfrm rot="10800000">
            <a:off x="-50" y="6682200"/>
            <a:ext cx="12206700" cy="175800"/>
          </a:xfrm>
          <a:prstGeom prst="rect">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gcb2c7e8a17_3_7"/>
          <p:cNvSpPr txBox="1"/>
          <p:nvPr/>
        </p:nvSpPr>
        <p:spPr>
          <a:xfrm>
            <a:off x="342350" y="44700"/>
            <a:ext cx="7248300" cy="98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ar-SA" sz="4800" b="1">
                <a:solidFill>
                  <a:schemeClr val="lt1"/>
                </a:solidFill>
                <a:latin typeface="Scheherazade"/>
                <a:ea typeface="Scheherazade"/>
                <a:cs typeface="Scheherazade"/>
                <a:sym typeface="Scheherazade"/>
              </a:rPr>
              <a:t>About / Our Team</a:t>
            </a:r>
            <a:endParaRPr sz="4800" b="1">
              <a:solidFill>
                <a:schemeClr val="lt1"/>
              </a:solidFill>
              <a:latin typeface="Scheherazade"/>
              <a:ea typeface="Scheherazade"/>
              <a:cs typeface="Scheherazade"/>
              <a:sym typeface="Scheherazade"/>
            </a:endParaRPr>
          </a:p>
        </p:txBody>
      </p:sp>
      <p:sp>
        <p:nvSpPr>
          <p:cNvPr id="355" name="Google Shape;355;gcb2c7e8a17_3_7"/>
          <p:cNvSpPr txBox="1"/>
          <p:nvPr/>
        </p:nvSpPr>
        <p:spPr>
          <a:xfrm>
            <a:off x="342354" y="2459100"/>
            <a:ext cx="4936200" cy="275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ar-SA" sz="2600" b="1">
                <a:solidFill>
                  <a:schemeClr val="dk2"/>
                </a:solidFill>
                <a:latin typeface="Times New Roman"/>
                <a:ea typeface="Times New Roman"/>
                <a:cs typeface="Times New Roman"/>
                <a:sym typeface="Times New Roman"/>
              </a:rPr>
              <a:t>Our Staff :</a:t>
            </a:r>
            <a:endParaRPr sz="2600" b="1">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endParaRPr sz="21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ar-SA" sz="2000">
                <a:solidFill>
                  <a:schemeClr val="dk2"/>
                </a:solidFill>
                <a:latin typeface="Times New Roman"/>
                <a:ea typeface="Times New Roman"/>
                <a:cs typeface="Times New Roman"/>
                <a:sym typeface="Times New Roman"/>
              </a:rPr>
              <a:t>The most thing that we keep proud of in Africa ICT Right is Our Team, these full-time employees who are working tirelessly to empower underserved communities by providing technology for them.</a:t>
            </a:r>
            <a:endParaRPr sz="20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ar-SA" sz="2000">
                <a:solidFill>
                  <a:schemeClr val="dk2"/>
                </a:solidFill>
                <a:latin typeface="Times New Roman"/>
                <a:ea typeface="Times New Roman"/>
                <a:cs typeface="Times New Roman"/>
                <a:sym typeface="Times New Roman"/>
              </a:rPr>
              <a:t>Let's Meet some of our team leaders below.</a:t>
            </a:r>
            <a:endParaRPr sz="2000">
              <a:solidFill>
                <a:schemeClr val="dk2"/>
              </a:solidFill>
              <a:latin typeface="Times New Roman"/>
              <a:ea typeface="Times New Roman"/>
              <a:cs typeface="Times New Roman"/>
              <a:sym typeface="Times New Roman"/>
            </a:endParaRPr>
          </a:p>
        </p:txBody>
      </p:sp>
      <p:sp>
        <p:nvSpPr>
          <p:cNvPr id="356" name="Google Shape;356;gcb2c7e8a17_3_7"/>
          <p:cNvSpPr/>
          <p:nvPr/>
        </p:nvSpPr>
        <p:spPr>
          <a:xfrm>
            <a:off x="6112925" y="2459100"/>
            <a:ext cx="5651700" cy="2789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gcb2c7e8a17_3_7"/>
          <p:cNvSpPr/>
          <p:nvPr/>
        </p:nvSpPr>
        <p:spPr>
          <a:xfrm>
            <a:off x="5278550" y="3674538"/>
            <a:ext cx="755400" cy="498300"/>
          </a:xfrm>
          <a:prstGeom prst="stripedRightArrow">
            <a:avLst>
              <a:gd name="adj1" fmla="val 50000"/>
              <a:gd name="adj2" fmla="val 50000"/>
            </a:avLst>
          </a:prstGeom>
          <a:solidFill>
            <a:srgbClr val="F8F9FA"/>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361"/>
        <p:cNvGrpSpPr/>
        <p:nvPr/>
      </p:nvGrpSpPr>
      <p:grpSpPr>
        <a:xfrm>
          <a:off x="0" y="0"/>
          <a:ext cx="0" cy="0"/>
          <a:chOff x="0" y="0"/>
          <a:chExt cx="0" cy="0"/>
        </a:xfrm>
      </p:grpSpPr>
      <p:sp>
        <p:nvSpPr>
          <p:cNvPr id="362" name="Google Shape;362;gf2eabea9d3_1_247"/>
          <p:cNvSpPr txBox="1">
            <a:spLocks noGrp="1"/>
          </p:cNvSpPr>
          <p:nvPr>
            <p:ph type="body" idx="1"/>
          </p:nvPr>
        </p:nvSpPr>
        <p:spPr>
          <a:xfrm>
            <a:off x="113750" y="1234500"/>
            <a:ext cx="9870900" cy="615600"/>
          </a:xfrm>
          <a:prstGeom prst="rect">
            <a:avLst/>
          </a:prstGeom>
          <a:ln>
            <a:noFill/>
          </a:ln>
        </p:spPr>
        <p:txBody>
          <a:bodyPr spcFirstLastPara="1" wrap="square" lIns="121900" tIns="121900" rIns="121900" bIns="121900" anchor="t" anchorCtr="0">
            <a:spAutoFit/>
          </a:bodyPr>
          <a:lstStyle/>
          <a:p>
            <a:pPr marL="0" lvl="0" indent="0" algn="l" rtl="0">
              <a:spcBef>
                <a:spcPts val="0"/>
              </a:spcBef>
              <a:spcAft>
                <a:spcPts val="1600"/>
              </a:spcAft>
              <a:buSzPts val="440"/>
              <a:buNone/>
            </a:pPr>
            <a:r>
              <a:rPr lang="ar-SA" b="1">
                <a:solidFill>
                  <a:srgbClr val="5A5A5A"/>
                </a:solidFill>
                <a:latin typeface="Times New Roman"/>
                <a:ea typeface="Times New Roman"/>
                <a:cs typeface="Times New Roman"/>
                <a:sym typeface="Times New Roman"/>
              </a:rPr>
              <a:t>Remove (We don't have any jobs right now) Then Send A kindly Words:</a:t>
            </a:r>
            <a:endParaRPr b="1">
              <a:solidFill>
                <a:srgbClr val="5A5A5A"/>
              </a:solidFill>
              <a:latin typeface="Times New Roman"/>
              <a:ea typeface="Times New Roman"/>
              <a:cs typeface="Times New Roman"/>
              <a:sym typeface="Times New Roman"/>
            </a:endParaRPr>
          </a:p>
        </p:txBody>
      </p:sp>
      <p:pic>
        <p:nvPicPr>
          <p:cNvPr id="363" name="Google Shape;363;gf2eabea9d3_1_247"/>
          <p:cNvPicPr preferRelativeResize="0"/>
          <p:nvPr/>
        </p:nvPicPr>
        <p:blipFill>
          <a:blip r:embed="rId3">
            <a:alphaModFix/>
          </a:blip>
          <a:stretch>
            <a:fillRect/>
          </a:stretch>
        </p:blipFill>
        <p:spPr>
          <a:xfrm>
            <a:off x="628950" y="4971200"/>
            <a:ext cx="4226324" cy="1518725"/>
          </a:xfrm>
          <a:prstGeom prst="rect">
            <a:avLst/>
          </a:prstGeom>
          <a:noFill/>
          <a:ln w="38100" cap="flat" cmpd="sng">
            <a:solidFill>
              <a:schemeClr val="lt1"/>
            </a:solidFill>
            <a:prstDash val="lgDashDot"/>
            <a:round/>
            <a:headEnd type="none" w="sm" len="sm"/>
            <a:tailEnd type="none" w="sm" len="sm"/>
          </a:ln>
        </p:spPr>
      </p:pic>
      <p:sp>
        <p:nvSpPr>
          <p:cNvPr id="364" name="Google Shape;364;gf2eabea9d3_1_247"/>
          <p:cNvSpPr/>
          <p:nvPr/>
        </p:nvSpPr>
        <p:spPr>
          <a:xfrm>
            <a:off x="-50" y="0"/>
            <a:ext cx="12192000" cy="1165200"/>
          </a:xfrm>
          <a:prstGeom prst="bevel">
            <a:avLst>
              <a:gd name="adj" fmla="val 12500"/>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gf2eabea9d3_1_247"/>
          <p:cNvSpPr/>
          <p:nvPr/>
        </p:nvSpPr>
        <p:spPr>
          <a:xfrm rot="10800000">
            <a:off x="-50" y="6682200"/>
            <a:ext cx="12206700" cy="175800"/>
          </a:xfrm>
          <a:prstGeom prst="rect">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gf2eabea9d3_1_247"/>
          <p:cNvSpPr txBox="1"/>
          <p:nvPr/>
        </p:nvSpPr>
        <p:spPr>
          <a:xfrm>
            <a:off x="342350" y="44700"/>
            <a:ext cx="7248300" cy="98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ar-SA" sz="4800" b="1">
                <a:solidFill>
                  <a:schemeClr val="lt1"/>
                </a:solidFill>
                <a:latin typeface="Scheherazade"/>
                <a:ea typeface="Scheherazade"/>
                <a:cs typeface="Scheherazade"/>
                <a:sym typeface="Scheherazade"/>
              </a:rPr>
              <a:t>About / Careers</a:t>
            </a:r>
            <a:endParaRPr sz="4800" b="1">
              <a:solidFill>
                <a:schemeClr val="lt1"/>
              </a:solidFill>
              <a:latin typeface="Scheherazade"/>
              <a:ea typeface="Scheherazade"/>
              <a:cs typeface="Scheherazade"/>
              <a:sym typeface="Scheherazade"/>
            </a:endParaRPr>
          </a:p>
        </p:txBody>
      </p:sp>
      <p:sp>
        <p:nvSpPr>
          <p:cNvPr id="367" name="Google Shape;367;gf2eabea9d3_1_247"/>
          <p:cNvSpPr/>
          <p:nvPr/>
        </p:nvSpPr>
        <p:spPr>
          <a:xfrm>
            <a:off x="5584325" y="5482550"/>
            <a:ext cx="755400" cy="498300"/>
          </a:xfrm>
          <a:prstGeom prst="stripedRightArrow">
            <a:avLst>
              <a:gd name="adj1" fmla="val 50000"/>
              <a:gd name="adj2" fmla="val 50000"/>
            </a:avLst>
          </a:prstGeom>
          <a:solidFill>
            <a:srgbClr val="F8F9FA"/>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gf2eabea9d3_1_247"/>
          <p:cNvSpPr txBox="1"/>
          <p:nvPr/>
        </p:nvSpPr>
        <p:spPr>
          <a:xfrm>
            <a:off x="6503850" y="5559600"/>
            <a:ext cx="55824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ar-SA">
                <a:solidFill>
                  <a:srgbClr val="5A5A5A"/>
                </a:solidFill>
                <a:latin typeface="Times New Roman"/>
                <a:ea typeface="Times New Roman"/>
                <a:cs typeface="Times New Roman"/>
                <a:sym typeface="Times New Roman"/>
              </a:rPr>
              <a:t>or</a:t>
            </a:r>
            <a:endParaRPr>
              <a:solidFill>
                <a:srgbClr val="5A5A5A"/>
              </a:solidFill>
              <a:latin typeface="Times New Roman"/>
              <a:ea typeface="Times New Roman"/>
              <a:cs typeface="Times New Roman"/>
              <a:sym typeface="Times New Roman"/>
            </a:endParaRPr>
          </a:p>
          <a:p>
            <a:pPr marL="0" lvl="0" indent="0" algn="l" rtl="0">
              <a:spcBef>
                <a:spcPts val="0"/>
              </a:spcBef>
              <a:spcAft>
                <a:spcPts val="0"/>
              </a:spcAft>
              <a:buNone/>
            </a:pPr>
            <a:r>
              <a:rPr lang="ar-SA">
                <a:solidFill>
                  <a:srgbClr val="5A5A5A"/>
                </a:solidFill>
                <a:latin typeface="Times New Roman"/>
                <a:ea typeface="Times New Roman"/>
                <a:cs typeface="Times New Roman"/>
                <a:sym typeface="Times New Roman"/>
              </a:rPr>
              <a:t>Would you like to be the first to hear about our sustainable initiatives? Join our email list to receive news updates from Africa ICT Right as they’re published</a:t>
            </a:r>
            <a:endParaRPr>
              <a:solidFill>
                <a:srgbClr val="5A5A5A"/>
              </a:solidFill>
              <a:latin typeface="Times New Roman"/>
              <a:ea typeface="Times New Roman"/>
              <a:cs typeface="Times New Roman"/>
              <a:sym typeface="Times New Roman"/>
            </a:endParaRPr>
          </a:p>
        </p:txBody>
      </p:sp>
      <p:sp>
        <p:nvSpPr>
          <p:cNvPr id="369" name="Google Shape;369;gf2eabea9d3_1_247"/>
          <p:cNvSpPr/>
          <p:nvPr/>
        </p:nvSpPr>
        <p:spPr>
          <a:xfrm>
            <a:off x="552800" y="4921550"/>
            <a:ext cx="4341300" cy="16203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gf2eabea9d3_1_247"/>
          <p:cNvSpPr txBox="1"/>
          <p:nvPr/>
        </p:nvSpPr>
        <p:spPr>
          <a:xfrm>
            <a:off x="141238" y="1727088"/>
            <a:ext cx="11974500" cy="179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ar-SA" sz="1700">
                <a:latin typeface="Times New Roman"/>
                <a:ea typeface="Times New Roman"/>
                <a:cs typeface="Times New Roman"/>
                <a:sym typeface="Times New Roman"/>
              </a:rPr>
              <a:t>I</a:t>
            </a:r>
            <a:r>
              <a:rPr lang="ar-SA" sz="1700">
                <a:solidFill>
                  <a:srgbClr val="5A5A5A"/>
                </a:solidFill>
                <a:latin typeface="Times New Roman"/>
                <a:ea typeface="Times New Roman"/>
                <a:cs typeface="Times New Roman"/>
                <a:sym typeface="Times New Roman"/>
              </a:rPr>
              <a:t>t would be better to apologize first that (we do not have any job ) and to include some kindful words to encourage users to visit the webpage in future. Also a notification email list tab could be placed, to inform people who are looking for an update about the available work(or even the voluntary positions). The reason of such a change, is to let the users feel that this is a positive thing and that they need to visit the website again.</a:t>
            </a:r>
            <a:endParaRPr sz="1700">
              <a:solidFill>
                <a:srgbClr val="5A5A5A"/>
              </a:solidFill>
              <a:latin typeface="Times New Roman"/>
              <a:ea typeface="Times New Roman"/>
              <a:cs typeface="Times New Roman"/>
              <a:sym typeface="Times New Roman"/>
            </a:endParaRPr>
          </a:p>
          <a:p>
            <a:pPr marL="0" lvl="0" indent="0" algn="l" rtl="0">
              <a:lnSpc>
                <a:spcPct val="115000"/>
              </a:lnSpc>
              <a:spcBef>
                <a:spcPts val="0"/>
              </a:spcBef>
              <a:spcAft>
                <a:spcPts val="1600"/>
              </a:spcAft>
              <a:buClr>
                <a:schemeClr val="dk1"/>
              </a:buClr>
              <a:buSzPts val="440"/>
              <a:buFont typeface="Arial"/>
              <a:buNone/>
            </a:pPr>
            <a:r>
              <a:rPr lang="ar-SA" sz="1700">
                <a:solidFill>
                  <a:srgbClr val="5A5A5A"/>
                </a:solidFill>
                <a:latin typeface="Times New Roman"/>
                <a:ea typeface="Times New Roman"/>
                <a:cs typeface="Times New Roman"/>
                <a:sym typeface="Times New Roman"/>
              </a:rPr>
              <a:t>It is better not to show the negative message to the users because sometimes they could understand the negative message in a wrong way or make their action in a negative way.</a:t>
            </a:r>
            <a:endParaRPr sz="1700">
              <a:latin typeface="Times New Roman"/>
              <a:ea typeface="Times New Roman"/>
              <a:cs typeface="Times New Roman"/>
              <a:sym typeface="Times New Roman"/>
            </a:endParaRPr>
          </a:p>
        </p:txBody>
      </p:sp>
      <p:pic>
        <p:nvPicPr>
          <p:cNvPr id="371" name="Google Shape;371;gf2eabea9d3_1_247"/>
          <p:cNvPicPr preferRelativeResize="0"/>
          <p:nvPr/>
        </p:nvPicPr>
        <p:blipFill>
          <a:blip r:embed="rId4">
            <a:alphaModFix/>
          </a:blip>
          <a:stretch>
            <a:fillRect/>
          </a:stretch>
        </p:blipFill>
        <p:spPr>
          <a:xfrm>
            <a:off x="7345925" y="6317938"/>
            <a:ext cx="3098174" cy="288375"/>
          </a:xfrm>
          <a:prstGeom prst="rect">
            <a:avLst/>
          </a:prstGeom>
          <a:noFill/>
          <a:ln>
            <a:noFill/>
          </a:ln>
        </p:spPr>
      </p:pic>
      <p:pic>
        <p:nvPicPr>
          <p:cNvPr id="372" name="Google Shape;372;gf2eabea9d3_1_247"/>
          <p:cNvPicPr preferRelativeResize="0"/>
          <p:nvPr/>
        </p:nvPicPr>
        <p:blipFill>
          <a:blip r:embed="rId5">
            <a:alphaModFix/>
          </a:blip>
          <a:stretch>
            <a:fillRect/>
          </a:stretch>
        </p:blipFill>
        <p:spPr>
          <a:xfrm>
            <a:off x="6593825" y="3782825"/>
            <a:ext cx="4602376" cy="1700875"/>
          </a:xfrm>
          <a:prstGeom prst="rect">
            <a:avLst/>
          </a:prstGeom>
          <a:noFill/>
          <a:ln w="38100" cap="flat" cmpd="sng">
            <a:solidFill>
              <a:schemeClr val="lt1"/>
            </a:solidFill>
            <a:prstDash val="lgDashDot"/>
            <a:round/>
            <a:headEnd type="none" w="sm" len="sm"/>
            <a:tailEnd type="none" w="sm" len="sm"/>
          </a:ln>
        </p:spPr>
      </p:pic>
      <p:sp>
        <p:nvSpPr>
          <p:cNvPr id="373" name="Google Shape;373;gf2eabea9d3_1_247"/>
          <p:cNvSpPr txBox="1">
            <a:spLocks noGrp="1"/>
          </p:cNvSpPr>
          <p:nvPr>
            <p:ph type="body" idx="1"/>
          </p:nvPr>
        </p:nvSpPr>
        <p:spPr>
          <a:xfrm>
            <a:off x="76150" y="3478200"/>
            <a:ext cx="5582400" cy="1452900"/>
          </a:xfrm>
          <a:prstGeom prst="rect">
            <a:avLst/>
          </a:prstGeom>
          <a:ln>
            <a:noFill/>
          </a:ln>
        </p:spPr>
        <p:txBody>
          <a:bodyPr spcFirstLastPara="1" wrap="square" lIns="121900" tIns="121900" rIns="121900" bIns="121900" anchor="t" anchorCtr="0">
            <a:spAutoFit/>
          </a:bodyPr>
          <a:lstStyle/>
          <a:p>
            <a:pPr marL="0" lvl="0" indent="0" algn="l" rtl="0">
              <a:spcBef>
                <a:spcPts val="0"/>
              </a:spcBef>
              <a:spcAft>
                <a:spcPts val="1600"/>
              </a:spcAft>
              <a:buClr>
                <a:schemeClr val="dk1"/>
              </a:buClr>
              <a:buSzPts val="440"/>
              <a:buFont typeface="Arial"/>
              <a:buNone/>
            </a:pPr>
            <a:r>
              <a:rPr lang="ar-SA" sz="1400">
                <a:solidFill>
                  <a:srgbClr val="5A5A5A"/>
                </a:solidFill>
                <a:latin typeface="Times New Roman"/>
                <a:ea typeface="Times New Roman"/>
                <a:cs typeface="Times New Roman"/>
                <a:sym typeface="Times New Roman"/>
              </a:rPr>
              <a:t>Also, </a:t>
            </a:r>
            <a:r>
              <a:rPr lang="ar-SA" sz="1400" b="1">
                <a:solidFill>
                  <a:srgbClr val="5A5A5A"/>
                </a:solidFill>
                <a:latin typeface="Times New Roman"/>
                <a:ea typeface="Times New Roman"/>
                <a:cs typeface="Times New Roman"/>
                <a:sym typeface="Times New Roman"/>
              </a:rPr>
              <a:t>Careers</a:t>
            </a:r>
            <a:r>
              <a:rPr lang="ar-SA" sz="1400">
                <a:solidFill>
                  <a:srgbClr val="5A5A5A"/>
                </a:solidFill>
                <a:latin typeface="Times New Roman"/>
                <a:ea typeface="Times New Roman"/>
                <a:cs typeface="Times New Roman"/>
                <a:sym typeface="Times New Roman"/>
              </a:rPr>
              <a:t> is enough without the words (</a:t>
            </a:r>
            <a:r>
              <a:rPr lang="ar-SA" sz="1400" u="sng">
                <a:solidFill>
                  <a:srgbClr val="5A5A5A"/>
                </a:solidFill>
                <a:latin typeface="Times New Roman"/>
                <a:ea typeface="Times New Roman"/>
                <a:cs typeface="Times New Roman"/>
                <a:sym typeface="Times New Roman"/>
              </a:rPr>
              <a:t>with air</a:t>
            </a:r>
            <a:r>
              <a:rPr lang="ar-SA" sz="1400">
                <a:solidFill>
                  <a:srgbClr val="5A5A5A"/>
                </a:solidFill>
                <a:latin typeface="Times New Roman"/>
                <a:ea typeface="Times New Roman"/>
                <a:cs typeface="Times New Roman"/>
                <a:sym typeface="Times New Roman"/>
              </a:rPr>
              <a:t>),because we don’t need to present any additional words (</a:t>
            </a:r>
            <a:r>
              <a:rPr lang="ar-SA" sz="1400" u="sng">
                <a:solidFill>
                  <a:srgbClr val="5A5A5A"/>
                </a:solidFill>
                <a:latin typeface="Times New Roman"/>
                <a:ea typeface="Times New Roman"/>
                <a:cs typeface="Times New Roman"/>
                <a:sym typeface="Times New Roman"/>
              </a:rPr>
              <a:t>with air</a:t>
            </a:r>
            <a:r>
              <a:rPr lang="ar-SA" sz="1400">
                <a:solidFill>
                  <a:srgbClr val="5A5A5A"/>
                </a:solidFill>
                <a:latin typeface="Times New Roman"/>
                <a:ea typeface="Times New Roman"/>
                <a:cs typeface="Times New Roman"/>
                <a:sym typeface="Times New Roman"/>
              </a:rPr>
              <a:t>) doesn’t effect or do anything for the users and the users already now it's our career because they opened our website and fined this message in our website, if we keep writing an empty words to the users so this will waste our users time</a:t>
            </a:r>
            <a:endParaRPr sz="1400">
              <a:solidFill>
                <a:srgbClr val="5A5A5A"/>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377"/>
        <p:cNvGrpSpPr/>
        <p:nvPr/>
      </p:nvGrpSpPr>
      <p:grpSpPr>
        <a:xfrm>
          <a:off x="0" y="0"/>
          <a:ext cx="0" cy="0"/>
          <a:chOff x="0" y="0"/>
          <a:chExt cx="0" cy="0"/>
        </a:xfrm>
      </p:grpSpPr>
      <p:sp>
        <p:nvSpPr>
          <p:cNvPr id="378" name="Google Shape;378;g477425ecda400f22_0"/>
          <p:cNvSpPr/>
          <p:nvPr/>
        </p:nvSpPr>
        <p:spPr>
          <a:xfrm>
            <a:off x="150" y="0"/>
            <a:ext cx="12192000" cy="1165200"/>
          </a:xfrm>
          <a:prstGeom prst="bevel">
            <a:avLst>
              <a:gd name="adj" fmla="val 12500"/>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g477425ecda400f22_0"/>
          <p:cNvSpPr txBox="1"/>
          <p:nvPr/>
        </p:nvSpPr>
        <p:spPr>
          <a:xfrm>
            <a:off x="342350" y="92100"/>
            <a:ext cx="7248300" cy="98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ar-SA" sz="4800" b="1">
                <a:solidFill>
                  <a:schemeClr val="lt1"/>
                </a:solidFill>
                <a:latin typeface="Scheherazade"/>
                <a:ea typeface="Scheherazade"/>
                <a:cs typeface="Scheherazade"/>
                <a:sym typeface="Scheherazade"/>
              </a:rPr>
              <a:t>Get Involved / Partner</a:t>
            </a:r>
            <a:endParaRPr sz="4800" b="1">
              <a:solidFill>
                <a:schemeClr val="lt1"/>
              </a:solidFill>
              <a:latin typeface="Scheherazade"/>
              <a:ea typeface="Scheherazade"/>
              <a:cs typeface="Scheherazade"/>
              <a:sym typeface="Scheherazade"/>
            </a:endParaRPr>
          </a:p>
        </p:txBody>
      </p:sp>
      <p:sp>
        <p:nvSpPr>
          <p:cNvPr id="380" name="Google Shape;380;g477425ecda400f22_0"/>
          <p:cNvSpPr txBox="1"/>
          <p:nvPr/>
        </p:nvSpPr>
        <p:spPr>
          <a:xfrm>
            <a:off x="158" y="1299382"/>
            <a:ext cx="97536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700" b="1">
              <a:highlight>
                <a:srgbClr val="FF0000"/>
              </a:highlight>
            </a:endParaRPr>
          </a:p>
        </p:txBody>
      </p:sp>
      <p:sp>
        <p:nvSpPr>
          <p:cNvPr id="381" name="Google Shape;381;g477425ecda400f22_0"/>
          <p:cNvSpPr txBox="1"/>
          <p:nvPr/>
        </p:nvSpPr>
        <p:spPr>
          <a:xfrm>
            <a:off x="8254675" y="5264375"/>
            <a:ext cx="324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a:p>
        </p:txBody>
      </p:sp>
      <p:pic>
        <p:nvPicPr>
          <p:cNvPr id="382" name="Google Shape;382;g477425ecda400f22_0"/>
          <p:cNvPicPr preferRelativeResize="0"/>
          <p:nvPr/>
        </p:nvPicPr>
        <p:blipFill>
          <a:blip r:embed="rId3">
            <a:alphaModFix/>
          </a:blip>
          <a:stretch>
            <a:fillRect/>
          </a:stretch>
        </p:blipFill>
        <p:spPr>
          <a:xfrm>
            <a:off x="279250" y="3029475"/>
            <a:ext cx="5785201" cy="3264749"/>
          </a:xfrm>
          <a:prstGeom prst="rect">
            <a:avLst/>
          </a:prstGeom>
          <a:noFill/>
          <a:ln w="38100" cap="flat" cmpd="sng">
            <a:solidFill>
              <a:srgbClr val="FFFFFF"/>
            </a:solidFill>
            <a:prstDash val="lgDashDot"/>
            <a:round/>
            <a:headEnd type="none" w="sm" len="sm"/>
            <a:tailEnd type="none" w="sm" len="sm"/>
          </a:ln>
        </p:spPr>
      </p:pic>
      <p:sp>
        <p:nvSpPr>
          <p:cNvPr id="383" name="Google Shape;383;g477425ecda400f22_0"/>
          <p:cNvSpPr/>
          <p:nvPr/>
        </p:nvSpPr>
        <p:spPr>
          <a:xfrm>
            <a:off x="342350" y="3764550"/>
            <a:ext cx="5340900" cy="4464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4" name="Google Shape;384;g477425ecda400f22_0"/>
          <p:cNvPicPr preferRelativeResize="0"/>
          <p:nvPr/>
        </p:nvPicPr>
        <p:blipFill>
          <a:blip r:embed="rId4">
            <a:alphaModFix/>
          </a:blip>
          <a:stretch>
            <a:fillRect/>
          </a:stretch>
        </p:blipFill>
        <p:spPr>
          <a:xfrm>
            <a:off x="7319700" y="1165200"/>
            <a:ext cx="4872300" cy="5517001"/>
          </a:xfrm>
          <a:prstGeom prst="rect">
            <a:avLst/>
          </a:prstGeom>
          <a:noFill/>
          <a:ln>
            <a:noFill/>
          </a:ln>
        </p:spPr>
      </p:pic>
      <p:sp>
        <p:nvSpPr>
          <p:cNvPr id="385" name="Google Shape;385;g477425ecda400f22_0"/>
          <p:cNvSpPr txBox="1"/>
          <p:nvPr/>
        </p:nvSpPr>
        <p:spPr>
          <a:xfrm>
            <a:off x="294525" y="1346350"/>
            <a:ext cx="5785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ar-SA" sz="2400" b="1">
                <a:solidFill>
                  <a:schemeClr val="dk2"/>
                </a:solidFill>
                <a:latin typeface="Times New Roman"/>
                <a:ea typeface="Times New Roman"/>
                <a:cs typeface="Times New Roman"/>
                <a:sym typeface="Times New Roman"/>
              </a:rPr>
              <a:t>Re-editing the content:</a:t>
            </a:r>
            <a:endParaRPr sz="2400" b="1">
              <a:solidFill>
                <a:schemeClr val="dk2"/>
              </a:solidFill>
              <a:latin typeface="Times New Roman"/>
              <a:ea typeface="Times New Roman"/>
              <a:cs typeface="Times New Roman"/>
              <a:sym typeface="Times New Roman"/>
            </a:endParaRPr>
          </a:p>
        </p:txBody>
      </p:sp>
      <p:sp>
        <p:nvSpPr>
          <p:cNvPr id="386" name="Google Shape;386;g477425ecda400f22_0"/>
          <p:cNvSpPr txBox="1"/>
          <p:nvPr/>
        </p:nvSpPr>
        <p:spPr>
          <a:xfrm>
            <a:off x="3638100" y="2526188"/>
            <a:ext cx="3681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ar-SA" sz="1800" b="1">
                <a:solidFill>
                  <a:schemeClr val="dk2"/>
                </a:solidFill>
                <a:latin typeface="Times New Roman"/>
                <a:ea typeface="Times New Roman"/>
                <a:cs typeface="Times New Roman"/>
                <a:sym typeface="Times New Roman"/>
              </a:rPr>
              <a:t>An example of the look of this page</a:t>
            </a:r>
            <a:r>
              <a:rPr lang="ar-SA" sz="1800" b="1">
                <a:latin typeface="Times New Roman"/>
                <a:ea typeface="Times New Roman"/>
                <a:cs typeface="Times New Roman"/>
                <a:sym typeface="Times New Roman"/>
              </a:rPr>
              <a:t>.</a:t>
            </a:r>
            <a:endParaRPr sz="1800" b="1">
              <a:latin typeface="Times New Roman"/>
              <a:ea typeface="Times New Roman"/>
              <a:cs typeface="Times New Roman"/>
              <a:sym typeface="Times New Roman"/>
            </a:endParaRPr>
          </a:p>
        </p:txBody>
      </p:sp>
      <p:sp>
        <p:nvSpPr>
          <p:cNvPr id="387" name="Google Shape;387;g477425ecda400f22_0"/>
          <p:cNvSpPr/>
          <p:nvPr/>
        </p:nvSpPr>
        <p:spPr>
          <a:xfrm rot="-1194">
            <a:off x="6260074" y="3964832"/>
            <a:ext cx="864000" cy="498300"/>
          </a:xfrm>
          <a:prstGeom prst="stripedRightArrow">
            <a:avLst>
              <a:gd name="adj1" fmla="val 50000"/>
              <a:gd name="adj2" fmla="val 50000"/>
            </a:avLst>
          </a:prstGeom>
          <a:solidFill>
            <a:srgbClr val="F8F9FA"/>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g477425ecda400f22_0"/>
          <p:cNvSpPr/>
          <p:nvPr/>
        </p:nvSpPr>
        <p:spPr>
          <a:xfrm rot="10800000">
            <a:off x="-50" y="6682200"/>
            <a:ext cx="12206700" cy="175800"/>
          </a:xfrm>
          <a:prstGeom prst="rect">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g477425ecda400f22_0"/>
          <p:cNvSpPr/>
          <p:nvPr/>
        </p:nvSpPr>
        <p:spPr>
          <a:xfrm>
            <a:off x="257450" y="2987900"/>
            <a:ext cx="5822400" cy="33864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393"/>
        <p:cNvGrpSpPr/>
        <p:nvPr/>
      </p:nvGrpSpPr>
      <p:grpSpPr>
        <a:xfrm>
          <a:off x="0" y="0"/>
          <a:ext cx="0" cy="0"/>
          <a:chOff x="0" y="0"/>
          <a:chExt cx="0" cy="0"/>
        </a:xfrm>
      </p:grpSpPr>
      <p:sp>
        <p:nvSpPr>
          <p:cNvPr id="394" name="Google Shape;394;gf2eabea9d3_1_242"/>
          <p:cNvSpPr txBox="1">
            <a:spLocks noGrp="1"/>
          </p:cNvSpPr>
          <p:nvPr>
            <p:ph type="body" idx="1"/>
          </p:nvPr>
        </p:nvSpPr>
        <p:spPr>
          <a:xfrm>
            <a:off x="166500" y="1741500"/>
            <a:ext cx="6867300" cy="4364400"/>
          </a:xfrm>
          <a:prstGeom prst="rect">
            <a:avLst/>
          </a:prstGeom>
        </p:spPr>
        <p:txBody>
          <a:bodyPr spcFirstLastPara="1" wrap="square" lIns="121900" tIns="121900" rIns="121900" bIns="121900" anchor="t" anchorCtr="0">
            <a:normAutofit/>
          </a:bodyPr>
          <a:lstStyle/>
          <a:p>
            <a:pPr marL="0" lvl="0" indent="0" algn="l" rtl="0">
              <a:lnSpc>
                <a:spcPct val="105000"/>
              </a:lnSpc>
              <a:spcBef>
                <a:spcPts val="0"/>
              </a:spcBef>
              <a:spcAft>
                <a:spcPts val="0"/>
              </a:spcAft>
              <a:buNone/>
            </a:pPr>
            <a:r>
              <a:rPr lang="ar-SA" sz="2000" b="1">
                <a:solidFill>
                  <a:srgbClr val="5A5A5A"/>
                </a:solidFill>
                <a:latin typeface="Times New Roman"/>
                <a:ea typeface="Times New Roman"/>
                <a:cs typeface="Times New Roman"/>
                <a:sym typeface="Times New Roman"/>
              </a:rPr>
              <a:t>Use a Creative Words To make an Action:</a:t>
            </a:r>
            <a:endParaRPr sz="2000" b="1">
              <a:solidFill>
                <a:srgbClr val="5A5A5A"/>
              </a:solidFill>
              <a:latin typeface="Times New Roman"/>
              <a:ea typeface="Times New Roman"/>
              <a:cs typeface="Times New Roman"/>
              <a:sym typeface="Times New Roman"/>
            </a:endParaRPr>
          </a:p>
          <a:p>
            <a:pPr marL="0" lvl="0" indent="0" algn="l" rtl="0">
              <a:lnSpc>
                <a:spcPct val="105000"/>
              </a:lnSpc>
              <a:spcBef>
                <a:spcPts val="1600"/>
              </a:spcBef>
              <a:spcAft>
                <a:spcPts val="0"/>
              </a:spcAft>
              <a:buNone/>
            </a:pPr>
            <a:r>
              <a:rPr lang="ar-SA" sz="1700">
                <a:solidFill>
                  <a:srgbClr val="5A5A5A"/>
                </a:solidFill>
                <a:latin typeface="Times New Roman"/>
                <a:ea typeface="Times New Roman"/>
                <a:cs typeface="Times New Roman"/>
                <a:sym typeface="Times New Roman"/>
              </a:rPr>
              <a:t>We need here to make the users feel like it's the end of the world if they don’t help us to get our mission..</a:t>
            </a:r>
            <a:endParaRPr sz="1700">
              <a:solidFill>
                <a:srgbClr val="5A5A5A"/>
              </a:solidFill>
              <a:latin typeface="Times New Roman"/>
              <a:ea typeface="Times New Roman"/>
              <a:cs typeface="Times New Roman"/>
              <a:sym typeface="Times New Roman"/>
            </a:endParaRPr>
          </a:p>
          <a:p>
            <a:pPr marL="0" lvl="0" indent="0" algn="l" rtl="0">
              <a:lnSpc>
                <a:spcPct val="105000"/>
              </a:lnSpc>
              <a:spcBef>
                <a:spcPts val="1600"/>
              </a:spcBef>
              <a:spcAft>
                <a:spcPts val="0"/>
              </a:spcAft>
              <a:buNone/>
            </a:pPr>
            <a:r>
              <a:rPr lang="ar-SA" sz="1700">
                <a:solidFill>
                  <a:srgbClr val="5A5A5A"/>
                </a:solidFill>
                <a:latin typeface="Times New Roman"/>
                <a:ea typeface="Times New Roman"/>
                <a:cs typeface="Times New Roman"/>
                <a:sym typeface="Times New Roman"/>
              </a:rPr>
              <a:t>So here we can write:</a:t>
            </a:r>
            <a:endParaRPr sz="1700">
              <a:solidFill>
                <a:srgbClr val="5A5A5A"/>
              </a:solidFill>
              <a:latin typeface="Times New Roman"/>
              <a:ea typeface="Times New Roman"/>
              <a:cs typeface="Times New Roman"/>
              <a:sym typeface="Times New Roman"/>
            </a:endParaRPr>
          </a:p>
          <a:p>
            <a:pPr marL="457200" lvl="0" indent="-336550" algn="l" rtl="0">
              <a:lnSpc>
                <a:spcPct val="105000"/>
              </a:lnSpc>
              <a:spcBef>
                <a:spcPts val="1600"/>
              </a:spcBef>
              <a:spcAft>
                <a:spcPts val="0"/>
              </a:spcAft>
              <a:buClr>
                <a:srgbClr val="5A5A5A"/>
              </a:buClr>
              <a:buSzPts val="1700"/>
              <a:buFont typeface="Times New Roman"/>
              <a:buChar char="-"/>
            </a:pPr>
            <a:r>
              <a:rPr lang="ar-SA" sz="1700">
                <a:solidFill>
                  <a:srgbClr val="5A5A5A"/>
                </a:solidFill>
                <a:latin typeface="Times New Roman"/>
                <a:ea typeface="Times New Roman"/>
                <a:cs typeface="Times New Roman"/>
                <a:sym typeface="Times New Roman"/>
              </a:rPr>
              <a:t>Partner with us and save the world </a:t>
            </a:r>
            <a:endParaRPr sz="1700">
              <a:solidFill>
                <a:srgbClr val="5A5A5A"/>
              </a:solidFill>
              <a:latin typeface="Times New Roman"/>
              <a:ea typeface="Times New Roman"/>
              <a:cs typeface="Times New Roman"/>
              <a:sym typeface="Times New Roman"/>
            </a:endParaRPr>
          </a:p>
          <a:p>
            <a:pPr marL="457200" lvl="0" indent="-336550" algn="l" rtl="0">
              <a:lnSpc>
                <a:spcPct val="105000"/>
              </a:lnSpc>
              <a:spcBef>
                <a:spcPts val="0"/>
              </a:spcBef>
              <a:spcAft>
                <a:spcPts val="0"/>
              </a:spcAft>
              <a:buClr>
                <a:srgbClr val="5A5A5A"/>
              </a:buClr>
              <a:buSzPts val="1700"/>
              <a:buFont typeface="Times New Roman"/>
              <a:buChar char="-"/>
            </a:pPr>
            <a:r>
              <a:rPr lang="ar-SA" sz="1700">
                <a:solidFill>
                  <a:srgbClr val="5A5A5A"/>
                </a:solidFill>
                <a:latin typeface="Times New Roman"/>
                <a:ea typeface="Times New Roman"/>
                <a:cs typeface="Times New Roman"/>
                <a:sym typeface="Times New Roman"/>
              </a:rPr>
              <a:t>Help our people to get their life equality and partner with us</a:t>
            </a:r>
            <a:endParaRPr sz="1700">
              <a:solidFill>
                <a:srgbClr val="5A5A5A"/>
              </a:solidFill>
              <a:latin typeface="Times New Roman"/>
              <a:ea typeface="Times New Roman"/>
              <a:cs typeface="Times New Roman"/>
              <a:sym typeface="Times New Roman"/>
            </a:endParaRPr>
          </a:p>
          <a:p>
            <a:pPr marL="457200" lvl="0" indent="-368300" algn="l" rtl="0">
              <a:lnSpc>
                <a:spcPct val="105000"/>
              </a:lnSpc>
              <a:spcBef>
                <a:spcPts val="0"/>
              </a:spcBef>
              <a:spcAft>
                <a:spcPts val="0"/>
              </a:spcAft>
              <a:buClr>
                <a:srgbClr val="5A5A5A"/>
              </a:buClr>
              <a:buSzPts val="2200"/>
              <a:buFont typeface="Times New Roman"/>
              <a:buChar char="-"/>
            </a:pPr>
            <a:r>
              <a:rPr lang="ar-SA" sz="2200">
                <a:solidFill>
                  <a:srgbClr val="5A5A5A"/>
                </a:solidFill>
                <a:latin typeface="Times New Roman"/>
                <a:ea typeface="Times New Roman"/>
                <a:cs typeface="Times New Roman"/>
                <a:sym typeface="Times New Roman"/>
              </a:rPr>
              <a:t>Partner with us to expand our ability to impact on the people of Ghana.</a:t>
            </a:r>
            <a:endParaRPr sz="2200">
              <a:solidFill>
                <a:srgbClr val="5A5A5A"/>
              </a:solidFill>
              <a:latin typeface="Times New Roman"/>
              <a:ea typeface="Times New Roman"/>
              <a:cs typeface="Times New Roman"/>
              <a:sym typeface="Times New Roman"/>
            </a:endParaRPr>
          </a:p>
          <a:p>
            <a:pPr marL="0" lvl="0" indent="0" algn="l" rtl="0">
              <a:lnSpc>
                <a:spcPct val="105000"/>
              </a:lnSpc>
              <a:spcBef>
                <a:spcPts val="1600"/>
              </a:spcBef>
              <a:spcAft>
                <a:spcPts val="1600"/>
              </a:spcAft>
              <a:buNone/>
            </a:pPr>
            <a:r>
              <a:rPr lang="ar-SA" sz="1700">
                <a:solidFill>
                  <a:srgbClr val="5A5A5A"/>
                </a:solidFill>
                <a:latin typeface="Times New Roman"/>
                <a:ea typeface="Times New Roman"/>
                <a:cs typeface="Times New Roman"/>
                <a:sym typeface="Times New Roman"/>
              </a:rPr>
              <a:t>And add more colors in this page, content or picture to get them feel it’s an active page.</a:t>
            </a:r>
            <a:endParaRPr sz="1700">
              <a:solidFill>
                <a:srgbClr val="5A5A5A"/>
              </a:solidFill>
              <a:latin typeface="Times New Roman"/>
              <a:ea typeface="Times New Roman"/>
              <a:cs typeface="Times New Roman"/>
              <a:sym typeface="Times New Roman"/>
            </a:endParaRPr>
          </a:p>
        </p:txBody>
      </p:sp>
      <p:pic>
        <p:nvPicPr>
          <p:cNvPr id="395" name="Google Shape;395;gf2eabea9d3_1_242"/>
          <p:cNvPicPr preferRelativeResize="0"/>
          <p:nvPr/>
        </p:nvPicPr>
        <p:blipFill>
          <a:blip r:embed="rId3">
            <a:alphaModFix/>
          </a:blip>
          <a:stretch>
            <a:fillRect/>
          </a:stretch>
        </p:blipFill>
        <p:spPr>
          <a:xfrm>
            <a:off x="7209700" y="2031588"/>
            <a:ext cx="4698248" cy="3784226"/>
          </a:xfrm>
          <a:prstGeom prst="rect">
            <a:avLst/>
          </a:prstGeom>
          <a:noFill/>
          <a:ln w="38100" cap="flat" cmpd="sng">
            <a:solidFill>
              <a:schemeClr val="lt1"/>
            </a:solidFill>
            <a:prstDash val="lgDashDot"/>
            <a:round/>
            <a:headEnd type="none" w="sm" len="sm"/>
            <a:tailEnd type="none" w="sm" len="sm"/>
          </a:ln>
        </p:spPr>
      </p:pic>
      <p:sp>
        <p:nvSpPr>
          <p:cNvPr id="396" name="Google Shape;396;gf2eabea9d3_1_242"/>
          <p:cNvSpPr/>
          <p:nvPr/>
        </p:nvSpPr>
        <p:spPr>
          <a:xfrm>
            <a:off x="150" y="0"/>
            <a:ext cx="12192000" cy="1165200"/>
          </a:xfrm>
          <a:prstGeom prst="bevel">
            <a:avLst>
              <a:gd name="adj" fmla="val 12500"/>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gf2eabea9d3_1_242"/>
          <p:cNvSpPr/>
          <p:nvPr/>
        </p:nvSpPr>
        <p:spPr>
          <a:xfrm rot="10800000">
            <a:off x="-50" y="6682200"/>
            <a:ext cx="12206700" cy="175800"/>
          </a:xfrm>
          <a:prstGeom prst="rect">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gf2eabea9d3_1_242"/>
          <p:cNvSpPr txBox="1"/>
          <p:nvPr/>
        </p:nvSpPr>
        <p:spPr>
          <a:xfrm>
            <a:off x="342350" y="92100"/>
            <a:ext cx="7248300" cy="98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ar-SA" sz="4800" b="1">
                <a:solidFill>
                  <a:schemeClr val="lt1"/>
                </a:solidFill>
                <a:latin typeface="Scheherazade"/>
                <a:ea typeface="Scheherazade"/>
                <a:cs typeface="Scheherazade"/>
                <a:sym typeface="Scheherazade"/>
              </a:rPr>
              <a:t>Get Involved / Partner</a:t>
            </a:r>
            <a:endParaRPr sz="4800" b="1">
              <a:solidFill>
                <a:schemeClr val="lt1"/>
              </a:solidFill>
              <a:latin typeface="Scheherazade"/>
              <a:ea typeface="Scheherazade"/>
              <a:cs typeface="Scheherazade"/>
              <a:sym typeface="Scheherazade"/>
            </a:endParaRPr>
          </a:p>
        </p:txBody>
      </p:sp>
      <p:sp>
        <p:nvSpPr>
          <p:cNvPr id="399" name="Google Shape;399;gf2eabea9d3_1_242"/>
          <p:cNvSpPr/>
          <p:nvPr/>
        </p:nvSpPr>
        <p:spPr>
          <a:xfrm>
            <a:off x="7177575" y="1989450"/>
            <a:ext cx="4762500" cy="38685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403"/>
        <p:cNvGrpSpPr/>
        <p:nvPr/>
      </p:nvGrpSpPr>
      <p:grpSpPr>
        <a:xfrm>
          <a:off x="0" y="0"/>
          <a:ext cx="0" cy="0"/>
          <a:chOff x="0" y="0"/>
          <a:chExt cx="0" cy="0"/>
        </a:xfrm>
      </p:grpSpPr>
      <p:sp>
        <p:nvSpPr>
          <p:cNvPr id="404" name="Google Shape;404;gf2eabea9d3_1_310"/>
          <p:cNvSpPr txBox="1">
            <a:spLocks noGrp="1"/>
          </p:cNvSpPr>
          <p:nvPr>
            <p:ph type="body" idx="1"/>
          </p:nvPr>
        </p:nvSpPr>
        <p:spPr>
          <a:xfrm>
            <a:off x="415600" y="1751400"/>
            <a:ext cx="6222600" cy="41724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ar-SA" sz="2100" b="1">
                <a:solidFill>
                  <a:srgbClr val="5A5A5A"/>
                </a:solidFill>
                <a:latin typeface="Times New Roman"/>
                <a:ea typeface="Times New Roman"/>
                <a:cs typeface="Times New Roman"/>
                <a:sym typeface="Times New Roman"/>
              </a:rPr>
              <a:t>Remove The Names &amp; Category - Add Search Box:</a:t>
            </a:r>
            <a:endParaRPr sz="2100" b="1">
              <a:solidFill>
                <a:srgbClr val="5A5A5A"/>
              </a:solidFill>
              <a:latin typeface="Times New Roman"/>
              <a:ea typeface="Times New Roman"/>
              <a:cs typeface="Times New Roman"/>
              <a:sym typeface="Times New Roman"/>
            </a:endParaRPr>
          </a:p>
          <a:p>
            <a:pPr marL="0" lvl="0" indent="0" algn="l" rtl="0">
              <a:spcBef>
                <a:spcPts val="1600"/>
              </a:spcBef>
              <a:spcAft>
                <a:spcPts val="0"/>
              </a:spcAft>
              <a:buNone/>
            </a:pPr>
            <a:r>
              <a:rPr lang="ar-SA" sz="1700">
                <a:solidFill>
                  <a:srgbClr val="5A5A5A"/>
                </a:solidFill>
                <a:latin typeface="Times New Roman"/>
                <a:ea typeface="Times New Roman"/>
                <a:cs typeface="Times New Roman"/>
                <a:sym typeface="Times New Roman"/>
              </a:rPr>
              <a:t>We don’t need to add the writer name by this way (by admin) and I think this is just an information for  who’s adding this news not the writer of the news. If we have to add the writer name the one that he writes this news so we must be writing it into the page when we click read more and shows as a (first and last name or nickname).</a:t>
            </a:r>
            <a:endParaRPr sz="1700">
              <a:solidFill>
                <a:srgbClr val="5A5A5A"/>
              </a:solidFill>
              <a:latin typeface="Times New Roman"/>
              <a:ea typeface="Times New Roman"/>
              <a:cs typeface="Times New Roman"/>
              <a:sym typeface="Times New Roman"/>
            </a:endParaRPr>
          </a:p>
          <a:p>
            <a:pPr marL="0" lvl="0" indent="0" algn="l" rtl="0">
              <a:spcBef>
                <a:spcPts val="1600"/>
              </a:spcBef>
              <a:spcAft>
                <a:spcPts val="1600"/>
              </a:spcAft>
              <a:buNone/>
            </a:pPr>
            <a:r>
              <a:rPr lang="ar-SA" sz="1700">
                <a:solidFill>
                  <a:srgbClr val="5A5A5A"/>
                </a:solidFill>
                <a:latin typeface="Times New Roman"/>
                <a:ea typeface="Times New Roman"/>
                <a:cs typeface="Times New Roman"/>
                <a:sym typeface="Times New Roman"/>
              </a:rPr>
              <a:t>Also we don’t need to category in the news because (news) already one of our content category. I think the blog doesn’t need to add the writer and the category, just we need to add a </a:t>
            </a:r>
            <a:r>
              <a:rPr lang="ar-SA" sz="1800" b="1">
                <a:solidFill>
                  <a:srgbClr val="5A5A5A"/>
                </a:solidFill>
                <a:latin typeface="Times New Roman"/>
                <a:ea typeface="Times New Roman"/>
                <a:cs typeface="Times New Roman"/>
                <a:sym typeface="Times New Roman"/>
              </a:rPr>
              <a:t>search box</a:t>
            </a:r>
            <a:r>
              <a:rPr lang="ar-SA" sz="1700">
                <a:solidFill>
                  <a:srgbClr val="5A5A5A"/>
                </a:solidFill>
                <a:latin typeface="Times New Roman"/>
                <a:ea typeface="Times New Roman"/>
                <a:cs typeface="Times New Roman"/>
                <a:sym typeface="Times New Roman"/>
              </a:rPr>
              <a:t> to search for any related words or category.</a:t>
            </a:r>
            <a:endParaRPr sz="1700">
              <a:solidFill>
                <a:srgbClr val="5A5A5A"/>
              </a:solidFill>
              <a:latin typeface="Times New Roman"/>
              <a:ea typeface="Times New Roman"/>
              <a:cs typeface="Times New Roman"/>
              <a:sym typeface="Times New Roman"/>
            </a:endParaRPr>
          </a:p>
        </p:txBody>
      </p:sp>
      <p:pic>
        <p:nvPicPr>
          <p:cNvPr id="405" name="Google Shape;405;gf2eabea9d3_1_310"/>
          <p:cNvPicPr preferRelativeResize="0"/>
          <p:nvPr/>
        </p:nvPicPr>
        <p:blipFill>
          <a:blip r:embed="rId3">
            <a:alphaModFix/>
          </a:blip>
          <a:stretch>
            <a:fillRect/>
          </a:stretch>
        </p:blipFill>
        <p:spPr>
          <a:xfrm>
            <a:off x="7436975" y="1751400"/>
            <a:ext cx="4281025" cy="4205100"/>
          </a:xfrm>
          <a:prstGeom prst="rect">
            <a:avLst/>
          </a:prstGeom>
          <a:noFill/>
          <a:ln w="38100" cap="flat" cmpd="sng">
            <a:solidFill>
              <a:schemeClr val="lt1"/>
            </a:solidFill>
            <a:prstDash val="lgDashDot"/>
            <a:round/>
            <a:headEnd type="none" w="sm" len="sm"/>
            <a:tailEnd type="none" w="sm" len="sm"/>
          </a:ln>
        </p:spPr>
      </p:pic>
      <p:sp>
        <p:nvSpPr>
          <p:cNvPr id="406" name="Google Shape;406;gf2eabea9d3_1_310"/>
          <p:cNvSpPr/>
          <p:nvPr/>
        </p:nvSpPr>
        <p:spPr>
          <a:xfrm>
            <a:off x="150" y="0"/>
            <a:ext cx="12192000" cy="1165200"/>
          </a:xfrm>
          <a:prstGeom prst="bevel">
            <a:avLst>
              <a:gd name="adj" fmla="val 12500"/>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gf2eabea9d3_1_310"/>
          <p:cNvSpPr/>
          <p:nvPr/>
        </p:nvSpPr>
        <p:spPr>
          <a:xfrm rot="10800000">
            <a:off x="-50" y="6682200"/>
            <a:ext cx="12206700" cy="175800"/>
          </a:xfrm>
          <a:prstGeom prst="rect">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gf2eabea9d3_1_310"/>
          <p:cNvSpPr txBox="1"/>
          <p:nvPr/>
        </p:nvSpPr>
        <p:spPr>
          <a:xfrm>
            <a:off x="342350" y="44700"/>
            <a:ext cx="7248300" cy="98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ar-SA" sz="4800" b="1">
                <a:solidFill>
                  <a:schemeClr val="lt1"/>
                </a:solidFill>
                <a:latin typeface="Scheherazade"/>
                <a:ea typeface="Scheherazade"/>
                <a:cs typeface="Scheherazade"/>
                <a:sym typeface="Scheherazade"/>
              </a:rPr>
              <a:t>Media / News</a:t>
            </a:r>
            <a:endParaRPr sz="4800" b="1">
              <a:solidFill>
                <a:schemeClr val="lt1"/>
              </a:solidFill>
              <a:latin typeface="Scheherazade"/>
              <a:ea typeface="Scheherazade"/>
              <a:cs typeface="Scheherazade"/>
              <a:sym typeface="Scheherazade"/>
            </a:endParaRPr>
          </a:p>
        </p:txBody>
      </p:sp>
      <p:sp>
        <p:nvSpPr>
          <p:cNvPr id="409" name="Google Shape;409;gf2eabea9d3_1_310"/>
          <p:cNvSpPr/>
          <p:nvPr/>
        </p:nvSpPr>
        <p:spPr>
          <a:xfrm>
            <a:off x="7372038" y="1694550"/>
            <a:ext cx="4410900" cy="43188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413"/>
        <p:cNvGrpSpPr/>
        <p:nvPr/>
      </p:nvGrpSpPr>
      <p:grpSpPr>
        <a:xfrm>
          <a:off x="0" y="0"/>
          <a:ext cx="0" cy="0"/>
          <a:chOff x="0" y="0"/>
          <a:chExt cx="0" cy="0"/>
        </a:xfrm>
      </p:grpSpPr>
      <p:sp>
        <p:nvSpPr>
          <p:cNvPr id="414" name="Google Shape;414;g6e937475c73e4a8d_0"/>
          <p:cNvSpPr/>
          <p:nvPr/>
        </p:nvSpPr>
        <p:spPr>
          <a:xfrm>
            <a:off x="150" y="0"/>
            <a:ext cx="12192000" cy="1165200"/>
          </a:xfrm>
          <a:prstGeom prst="bevel">
            <a:avLst>
              <a:gd name="adj" fmla="val 12500"/>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g6e937475c73e4a8d_0"/>
          <p:cNvSpPr txBox="1"/>
          <p:nvPr/>
        </p:nvSpPr>
        <p:spPr>
          <a:xfrm>
            <a:off x="1219200" y="2865509"/>
            <a:ext cx="9753600" cy="39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416" name="Google Shape;416;g6e937475c73e4a8d_0"/>
          <p:cNvPicPr preferRelativeResize="0"/>
          <p:nvPr/>
        </p:nvPicPr>
        <p:blipFill>
          <a:blip r:embed="rId3">
            <a:alphaModFix/>
          </a:blip>
          <a:stretch>
            <a:fillRect/>
          </a:stretch>
        </p:blipFill>
        <p:spPr>
          <a:xfrm>
            <a:off x="6619400" y="2126928"/>
            <a:ext cx="4508877" cy="3291392"/>
          </a:xfrm>
          <a:prstGeom prst="rect">
            <a:avLst/>
          </a:prstGeom>
          <a:noFill/>
          <a:ln w="38100" cap="flat" cmpd="sng">
            <a:solidFill>
              <a:schemeClr val="lt1"/>
            </a:solidFill>
            <a:prstDash val="lgDashDot"/>
            <a:round/>
            <a:headEnd type="none" w="sm" len="sm"/>
            <a:tailEnd type="none" w="sm" len="sm"/>
          </a:ln>
        </p:spPr>
      </p:pic>
      <p:sp>
        <p:nvSpPr>
          <p:cNvPr id="417" name="Google Shape;417;g6e937475c73e4a8d_0"/>
          <p:cNvSpPr txBox="1"/>
          <p:nvPr/>
        </p:nvSpPr>
        <p:spPr>
          <a:xfrm>
            <a:off x="342350" y="44700"/>
            <a:ext cx="7248300" cy="98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ar-SA" sz="4800" b="1">
                <a:solidFill>
                  <a:schemeClr val="lt1"/>
                </a:solidFill>
                <a:latin typeface="Scheherazade"/>
                <a:ea typeface="Scheherazade"/>
                <a:cs typeface="Scheherazade"/>
                <a:sym typeface="Scheherazade"/>
              </a:rPr>
              <a:t>Media / News</a:t>
            </a:r>
            <a:endParaRPr sz="4800" b="1">
              <a:solidFill>
                <a:schemeClr val="lt1"/>
              </a:solidFill>
              <a:latin typeface="Scheherazade"/>
              <a:ea typeface="Scheherazade"/>
              <a:cs typeface="Scheherazade"/>
              <a:sym typeface="Scheherazade"/>
            </a:endParaRPr>
          </a:p>
        </p:txBody>
      </p:sp>
      <p:sp>
        <p:nvSpPr>
          <p:cNvPr id="418" name="Google Shape;418;g6e937475c73e4a8d_0"/>
          <p:cNvSpPr txBox="1"/>
          <p:nvPr/>
        </p:nvSpPr>
        <p:spPr>
          <a:xfrm>
            <a:off x="1219200" y="2055675"/>
            <a:ext cx="42888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ar-SA" sz="3000" b="1">
                <a:solidFill>
                  <a:srgbClr val="5A5A5A"/>
                </a:solidFill>
                <a:latin typeface="Times New Roman"/>
                <a:ea typeface="Times New Roman"/>
                <a:cs typeface="Times New Roman"/>
                <a:sym typeface="Times New Roman"/>
              </a:rPr>
              <a:t>Re-editing the topics</a:t>
            </a:r>
            <a:endParaRPr sz="3000" b="1">
              <a:solidFill>
                <a:srgbClr val="5A5A5A"/>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419" name="Google Shape;419;g6e937475c73e4a8d_0"/>
          <p:cNvSpPr txBox="1"/>
          <p:nvPr/>
        </p:nvSpPr>
        <p:spPr>
          <a:xfrm>
            <a:off x="1219200" y="3017125"/>
            <a:ext cx="4007700" cy="240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ar-SA" sz="1800">
                <a:solidFill>
                  <a:srgbClr val="5A5A5A"/>
                </a:solidFill>
                <a:latin typeface="Times New Roman"/>
                <a:ea typeface="Times New Roman"/>
                <a:cs typeface="Times New Roman"/>
                <a:sym typeface="Times New Roman"/>
              </a:rPr>
              <a:t>1-Africa ICT Right earned the 2018 Grant Award of Motorola Solutions Foundation.</a:t>
            </a:r>
            <a:endParaRPr sz="1800">
              <a:solidFill>
                <a:srgbClr val="5A5A5A"/>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1800">
              <a:solidFill>
                <a:srgbClr val="5A5A5A"/>
              </a:solidFill>
              <a:latin typeface="Times New Roman"/>
              <a:ea typeface="Times New Roman"/>
              <a:cs typeface="Times New Roman"/>
              <a:sym typeface="Times New Roman"/>
            </a:endParaRPr>
          </a:p>
          <a:p>
            <a:pPr marL="0" lvl="0" indent="0" algn="l" rtl="0">
              <a:spcBef>
                <a:spcPts val="0"/>
              </a:spcBef>
              <a:spcAft>
                <a:spcPts val="0"/>
              </a:spcAft>
              <a:buNone/>
            </a:pPr>
            <a:r>
              <a:rPr lang="ar-SA" sz="1800">
                <a:solidFill>
                  <a:srgbClr val="5A5A5A"/>
                </a:solidFill>
                <a:latin typeface="Times New Roman"/>
                <a:ea typeface="Times New Roman"/>
                <a:cs typeface="Times New Roman"/>
                <a:sym typeface="Times New Roman"/>
              </a:rPr>
              <a:t>2- Africa ICT Right features in the Omprakash Partner Development Grant. Or, Africa ict right got the Omprakash Partner Development Grant.</a:t>
            </a:r>
            <a:endParaRPr sz="1800">
              <a:solidFill>
                <a:srgbClr val="5A5A5A"/>
              </a:solidFill>
              <a:latin typeface="Times New Roman"/>
              <a:ea typeface="Times New Roman"/>
              <a:cs typeface="Times New Roman"/>
              <a:sym typeface="Times New Roman"/>
            </a:endParaRPr>
          </a:p>
        </p:txBody>
      </p:sp>
      <p:sp>
        <p:nvSpPr>
          <p:cNvPr id="420" name="Google Shape;420;g6e937475c73e4a8d_0"/>
          <p:cNvSpPr/>
          <p:nvPr/>
        </p:nvSpPr>
        <p:spPr>
          <a:xfrm>
            <a:off x="6547050" y="2055675"/>
            <a:ext cx="4664100" cy="34374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424"/>
        <p:cNvGrpSpPr/>
        <p:nvPr/>
      </p:nvGrpSpPr>
      <p:grpSpPr>
        <a:xfrm>
          <a:off x="0" y="0"/>
          <a:ext cx="0" cy="0"/>
          <a:chOff x="0" y="0"/>
          <a:chExt cx="0" cy="0"/>
        </a:xfrm>
      </p:grpSpPr>
      <p:sp>
        <p:nvSpPr>
          <p:cNvPr id="425" name="Google Shape;425;gf2eabea9d3_1_205"/>
          <p:cNvSpPr txBox="1">
            <a:spLocks noGrp="1"/>
          </p:cNvSpPr>
          <p:nvPr>
            <p:ph type="body" idx="1"/>
          </p:nvPr>
        </p:nvSpPr>
        <p:spPr>
          <a:xfrm>
            <a:off x="592025" y="2017325"/>
            <a:ext cx="5502300" cy="4110300"/>
          </a:xfrm>
          <a:prstGeom prst="rect">
            <a:avLst/>
          </a:prstGeom>
        </p:spPr>
        <p:txBody>
          <a:bodyPr spcFirstLastPara="1" wrap="square" lIns="121900" tIns="121900" rIns="121900" bIns="121900" anchor="ctr" anchorCtr="0">
            <a:spAutoFit/>
          </a:bodyPr>
          <a:lstStyle/>
          <a:p>
            <a:pPr marL="0" lvl="0" indent="0" algn="l" rtl="0">
              <a:lnSpc>
                <a:spcPct val="115000"/>
              </a:lnSpc>
              <a:spcBef>
                <a:spcPts val="0"/>
              </a:spcBef>
              <a:spcAft>
                <a:spcPts val="0"/>
              </a:spcAft>
              <a:buSzPts val="770"/>
              <a:buNone/>
            </a:pPr>
            <a:r>
              <a:rPr lang="ar-SA" sz="2100" b="1">
                <a:solidFill>
                  <a:srgbClr val="5A5A5A"/>
                </a:solidFill>
                <a:latin typeface="Times New Roman"/>
                <a:ea typeface="Times New Roman"/>
                <a:cs typeface="Times New Roman"/>
                <a:sym typeface="Times New Roman"/>
              </a:rPr>
              <a:t>Section Details:</a:t>
            </a:r>
            <a:endParaRPr sz="2100" b="1">
              <a:solidFill>
                <a:srgbClr val="5A5A5A"/>
              </a:solidFill>
              <a:latin typeface="Times New Roman"/>
              <a:ea typeface="Times New Roman"/>
              <a:cs typeface="Times New Roman"/>
              <a:sym typeface="Times New Roman"/>
            </a:endParaRPr>
          </a:p>
          <a:p>
            <a:pPr marL="0" lvl="0" indent="0" algn="l" rtl="0">
              <a:lnSpc>
                <a:spcPct val="115000"/>
              </a:lnSpc>
              <a:spcBef>
                <a:spcPts val="1600"/>
              </a:spcBef>
              <a:spcAft>
                <a:spcPts val="0"/>
              </a:spcAft>
              <a:buSzPts val="770"/>
              <a:buNone/>
            </a:pPr>
            <a:r>
              <a:rPr lang="ar-SA" sz="1500">
                <a:solidFill>
                  <a:srgbClr val="5A5A5A"/>
                </a:solidFill>
                <a:latin typeface="Times New Roman"/>
                <a:ea typeface="Times New Roman"/>
                <a:cs typeface="Times New Roman"/>
                <a:sym typeface="Times New Roman"/>
              </a:rPr>
              <a:t>We need more details about the photos and present a simple sentence that describes  this section.</a:t>
            </a:r>
            <a:endParaRPr sz="1500">
              <a:solidFill>
                <a:srgbClr val="5A5A5A"/>
              </a:solidFill>
              <a:latin typeface="Times New Roman"/>
              <a:ea typeface="Times New Roman"/>
              <a:cs typeface="Times New Roman"/>
              <a:sym typeface="Times New Roman"/>
            </a:endParaRPr>
          </a:p>
          <a:p>
            <a:pPr marL="0" lvl="0" indent="0" algn="l" rtl="0">
              <a:lnSpc>
                <a:spcPct val="115000"/>
              </a:lnSpc>
              <a:spcBef>
                <a:spcPts val="1600"/>
              </a:spcBef>
              <a:spcAft>
                <a:spcPts val="0"/>
              </a:spcAft>
              <a:buSzPts val="770"/>
              <a:buNone/>
            </a:pPr>
            <a:r>
              <a:rPr lang="ar-SA" sz="1500">
                <a:solidFill>
                  <a:srgbClr val="5A5A5A"/>
                </a:solidFill>
                <a:latin typeface="Times New Roman"/>
                <a:ea typeface="Times New Roman"/>
                <a:cs typeface="Times New Roman"/>
                <a:sym typeface="Times New Roman"/>
              </a:rPr>
              <a:t>If we want to add the details information that we need to add for the main subjects we need first know that (what the photo that you want exactly to present here? is it all for projects photo?) if it yes so the main subjects must be:                                                                </a:t>
            </a:r>
            <a:r>
              <a:rPr lang="ar-SA" sz="1600">
                <a:solidFill>
                  <a:srgbClr val="5A5A5A"/>
                </a:solidFill>
                <a:latin typeface="Times New Roman"/>
                <a:ea typeface="Times New Roman"/>
                <a:cs typeface="Times New Roman"/>
                <a:sym typeface="Times New Roman"/>
              </a:rPr>
              <a:t>Project name - Date (the dates will be added depends on the new template)</a:t>
            </a:r>
            <a:endParaRPr sz="1600">
              <a:solidFill>
                <a:srgbClr val="5A5A5A"/>
              </a:solidFill>
              <a:latin typeface="Times New Roman"/>
              <a:ea typeface="Times New Roman"/>
              <a:cs typeface="Times New Roman"/>
              <a:sym typeface="Times New Roman"/>
            </a:endParaRPr>
          </a:p>
          <a:p>
            <a:pPr marL="0" lvl="0" indent="0" algn="l" rtl="0">
              <a:lnSpc>
                <a:spcPct val="115000"/>
              </a:lnSpc>
              <a:spcBef>
                <a:spcPts val="1600"/>
              </a:spcBef>
              <a:spcAft>
                <a:spcPts val="0"/>
              </a:spcAft>
              <a:buSzPts val="770"/>
              <a:buNone/>
            </a:pPr>
            <a:r>
              <a:rPr lang="ar-SA" sz="1500">
                <a:solidFill>
                  <a:srgbClr val="5A5A5A"/>
                </a:solidFill>
                <a:latin typeface="Times New Roman"/>
                <a:ea typeface="Times New Roman"/>
                <a:cs typeface="Times New Roman"/>
                <a:sym typeface="Times New Roman"/>
              </a:rPr>
              <a:t>And under the </a:t>
            </a:r>
            <a:r>
              <a:rPr lang="ar-SA" sz="1500" u="sng">
                <a:solidFill>
                  <a:srgbClr val="5A5A5A"/>
                </a:solidFill>
                <a:latin typeface="Times New Roman"/>
                <a:ea typeface="Times New Roman"/>
                <a:cs typeface="Times New Roman"/>
                <a:sym typeface="Times New Roman"/>
              </a:rPr>
              <a:t>Gallery</a:t>
            </a:r>
            <a:r>
              <a:rPr lang="ar-SA" sz="1500">
                <a:solidFill>
                  <a:srgbClr val="5A5A5A"/>
                </a:solidFill>
                <a:latin typeface="Times New Roman"/>
                <a:ea typeface="Times New Roman"/>
                <a:cs typeface="Times New Roman"/>
                <a:sym typeface="Times New Roman"/>
              </a:rPr>
              <a:t> we must write that:</a:t>
            </a:r>
            <a:endParaRPr sz="1500">
              <a:solidFill>
                <a:srgbClr val="5A5A5A"/>
              </a:solidFill>
              <a:latin typeface="Times New Roman"/>
              <a:ea typeface="Times New Roman"/>
              <a:cs typeface="Times New Roman"/>
              <a:sym typeface="Times New Roman"/>
            </a:endParaRPr>
          </a:p>
          <a:p>
            <a:pPr marL="0" lvl="0" indent="0" algn="l" rtl="0">
              <a:lnSpc>
                <a:spcPct val="115000"/>
              </a:lnSpc>
              <a:spcBef>
                <a:spcPts val="1600"/>
              </a:spcBef>
              <a:spcAft>
                <a:spcPts val="1600"/>
              </a:spcAft>
              <a:buSzPts val="770"/>
              <a:buNone/>
            </a:pPr>
            <a:r>
              <a:rPr lang="ar-SA" sz="1600" b="1">
                <a:solidFill>
                  <a:srgbClr val="5A5A5A"/>
                </a:solidFill>
                <a:latin typeface="Times New Roman"/>
                <a:ea typeface="Times New Roman"/>
                <a:cs typeface="Times New Roman"/>
                <a:sym typeface="Times New Roman"/>
              </a:rPr>
              <a:t>(( Where We Present Our Photo Projects ))</a:t>
            </a:r>
            <a:endParaRPr sz="1600" b="1">
              <a:solidFill>
                <a:srgbClr val="5A5A5A"/>
              </a:solidFill>
              <a:latin typeface="Times New Roman"/>
              <a:ea typeface="Times New Roman"/>
              <a:cs typeface="Times New Roman"/>
              <a:sym typeface="Times New Roman"/>
            </a:endParaRPr>
          </a:p>
        </p:txBody>
      </p:sp>
      <p:sp>
        <p:nvSpPr>
          <p:cNvPr id="426" name="Google Shape;426;gf2eabea9d3_1_205"/>
          <p:cNvSpPr/>
          <p:nvPr/>
        </p:nvSpPr>
        <p:spPr>
          <a:xfrm>
            <a:off x="25" y="0"/>
            <a:ext cx="12192000" cy="1165200"/>
          </a:xfrm>
          <a:prstGeom prst="bevel">
            <a:avLst>
              <a:gd name="adj" fmla="val 12500"/>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gf2eabea9d3_1_205"/>
          <p:cNvSpPr/>
          <p:nvPr/>
        </p:nvSpPr>
        <p:spPr>
          <a:xfrm rot="10800000">
            <a:off x="-50" y="6682200"/>
            <a:ext cx="12206700" cy="175800"/>
          </a:xfrm>
          <a:prstGeom prst="rect">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gf2eabea9d3_1_205"/>
          <p:cNvSpPr txBox="1"/>
          <p:nvPr/>
        </p:nvSpPr>
        <p:spPr>
          <a:xfrm>
            <a:off x="342350" y="44700"/>
            <a:ext cx="7248300" cy="98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ar-SA" sz="4800" b="1">
                <a:solidFill>
                  <a:schemeClr val="lt1"/>
                </a:solidFill>
                <a:latin typeface="Scheherazade"/>
                <a:ea typeface="Scheherazade"/>
                <a:cs typeface="Scheherazade"/>
                <a:sym typeface="Scheherazade"/>
              </a:rPr>
              <a:t>Media / Photo Gallery</a:t>
            </a:r>
            <a:endParaRPr sz="4800" b="1">
              <a:solidFill>
                <a:schemeClr val="lt1"/>
              </a:solidFill>
              <a:latin typeface="Scheherazade"/>
              <a:ea typeface="Scheherazade"/>
              <a:cs typeface="Scheherazade"/>
              <a:sym typeface="Scheherazade"/>
            </a:endParaRPr>
          </a:p>
        </p:txBody>
      </p:sp>
      <p:pic>
        <p:nvPicPr>
          <p:cNvPr id="429" name="Google Shape;429;gf2eabea9d3_1_205"/>
          <p:cNvPicPr preferRelativeResize="0"/>
          <p:nvPr/>
        </p:nvPicPr>
        <p:blipFill>
          <a:blip r:embed="rId3">
            <a:alphaModFix/>
          </a:blip>
          <a:stretch>
            <a:fillRect/>
          </a:stretch>
        </p:blipFill>
        <p:spPr>
          <a:xfrm>
            <a:off x="6635250" y="2017325"/>
            <a:ext cx="4784500" cy="3756300"/>
          </a:xfrm>
          <a:prstGeom prst="rect">
            <a:avLst/>
          </a:prstGeom>
          <a:noFill/>
          <a:ln w="38100" cap="flat" cmpd="sng">
            <a:solidFill>
              <a:schemeClr val="lt1"/>
            </a:solidFill>
            <a:prstDash val="lgDashDot"/>
            <a:round/>
            <a:headEnd type="none" w="sm" len="sm"/>
            <a:tailEnd type="none" w="sm" len="sm"/>
          </a:ln>
        </p:spPr>
      </p:pic>
      <p:sp>
        <p:nvSpPr>
          <p:cNvPr id="430" name="Google Shape;430;gf2eabea9d3_1_205"/>
          <p:cNvSpPr/>
          <p:nvPr/>
        </p:nvSpPr>
        <p:spPr>
          <a:xfrm>
            <a:off x="6600050" y="1975800"/>
            <a:ext cx="4854900" cy="3797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gf2eabea9d3_1_205"/>
          <p:cNvSpPr/>
          <p:nvPr/>
        </p:nvSpPr>
        <p:spPr>
          <a:xfrm>
            <a:off x="7033675" y="3092250"/>
            <a:ext cx="3531600" cy="400200"/>
          </a:xfrm>
          <a:prstGeom prst="rect">
            <a:avLst/>
          </a:prstGeom>
          <a:solidFill>
            <a:schemeClr val="lt1"/>
          </a:solidFill>
          <a:ln w="3810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770"/>
              <a:buFont typeface="Arial"/>
              <a:buNone/>
            </a:pPr>
            <a:r>
              <a:rPr lang="ar-SA" sz="1600" b="1">
                <a:solidFill>
                  <a:srgbClr val="5A5A5A"/>
                </a:solidFill>
                <a:latin typeface="Times New Roman"/>
                <a:ea typeface="Times New Roman"/>
                <a:cs typeface="Times New Roman"/>
                <a:sym typeface="Times New Roman"/>
              </a:rPr>
              <a:t>Where We Present Our Photo Projects</a:t>
            </a:r>
            <a:endParaRPr/>
          </a:p>
        </p:txBody>
      </p:sp>
      <p:sp>
        <p:nvSpPr>
          <p:cNvPr id="432" name="Google Shape;432;gf2eabea9d3_1_205"/>
          <p:cNvSpPr/>
          <p:nvPr/>
        </p:nvSpPr>
        <p:spPr>
          <a:xfrm>
            <a:off x="7794200" y="4029675"/>
            <a:ext cx="748800" cy="366600"/>
          </a:xfrm>
          <a:prstGeom prst="rect">
            <a:avLst/>
          </a:prstGeom>
          <a:solidFill>
            <a:schemeClr val="lt1"/>
          </a:solid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gf2eabea9d3_1_205"/>
          <p:cNvSpPr txBox="1"/>
          <p:nvPr/>
        </p:nvSpPr>
        <p:spPr>
          <a:xfrm>
            <a:off x="9612750" y="3209475"/>
            <a:ext cx="137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434" name="Google Shape;434;gf2eabea9d3_1_205"/>
          <p:cNvSpPr txBox="1"/>
          <p:nvPr/>
        </p:nvSpPr>
        <p:spPr>
          <a:xfrm>
            <a:off x="7887200" y="4012875"/>
            <a:ext cx="104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ar-SA" b="1"/>
              <a:t>Date</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110"/>
        <p:cNvGrpSpPr/>
        <p:nvPr/>
      </p:nvGrpSpPr>
      <p:grpSpPr>
        <a:xfrm>
          <a:off x="0" y="0"/>
          <a:ext cx="0" cy="0"/>
          <a:chOff x="0" y="0"/>
          <a:chExt cx="0" cy="0"/>
        </a:xfrm>
      </p:grpSpPr>
      <p:sp>
        <p:nvSpPr>
          <p:cNvPr id="111" name="Google Shape;111;gf4d4db49ec_0_20"/>
          <p:cNvSpPr/>
          <p:nvPr/>
        </p:nvSpPr>
        <p:spPr>
          <a:xfrm rot="10800000">
            <a:off x="-50" y="6682200"/>
            <a:ext cx="12206700" cy="175800"/>
          </a:xfrm>
          <a:prstGeom prst="rect">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gf4d4db49ec_0_20"/>
          <p:cNvSpPr txBox="1"/>
          <p:nvPr/>
        </p:nvSpPr>
        <p:spPr>
          <a:xfrm>
            <a:off x="701900" y="1674550"/>
            <a:ext cx="3352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ar-SA" sz="3600" b="1">
                <a:solidFill>
                  <a:srgbClr val="5A5A5A"/>
                </a:solidFill>
                <a:latin typeface="Times New Roman"/>
                <a:ea typeface="Times New Roman"/>
                <a:cs typeface="Times New Roman"/>
                <a:sym typeface="Times New Roman"/>
              </a:rPr>
              <a:t>Example 1</a:t>
            </a:r>
            <a:endParaRPr sz="3600" b="1">
              <a:solidFill>
                <a:srgbClr val="5A5A5A"/>
              </a:solidFill>
              <a:latin typeface="Times New Roman"/>
              <a:ea typeface="Times New Roman"/>
              <a:cs typeface="Times New Roman"/>
              <a:sym typeface="Times New Roman"/>
            </a:endParaRPr>
          </a:p>
        </p:txBody>
      </p:sp>
      <p:sp>
        <p:nvSpPr>
          <p:cNvPr id="113" name="Google Shape;113;gf4d4db49ec_0_20"/>
          <p:cNvSpPr/>
          <p:nvPr/>
        </p:nvSpPr>
        <p:spPr>
          <a:xfrm>
            <a:off x="0" y="0"/>
            <a:ext cx="12192000" cy="1165200"/>
          </a:xfrm>
          <a:prstGeom prst="bevel">
            <a:avLst>
              <a:gd name="adj" fmla="val 12500"/>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 name="Google Shape;114;gf4d4db49ec_0_20"/>
          <p:cNvPicPr preferRelativeResize="0"/>
          <p:nvPr/>
        </p:nvPicPr>
        <p:blipFill>
          <a:blip r:embed="rId3">
            <a:alphaModFix/>
          </a:blip>
          <a:stretch>
            <a:fillRect/>
          </a:stretch>
        </p:blipFill>
        <p:spPr>
          <a:xfrm>
            <a:off x="6962175" y="44700"/>
            <a:ext cx="4848823" cy="6767775"/>
          </a:xfrm>
          <a:prstGeom prst="rect">
            <a:avLst/>
          </a:prstGeom>
          <a:noFill/>
          <a:ln>
            <a:noFill/>
          </a:ln>
        </p:spPr>
      </p:pic>
      <p:sp>
        <p:nvSpPr>
          <p:cNvPr id="115" name="Google Shape;115;gf4d4db49ec_0_20"/>
          <p:cNvSpPr txBox="1"/>
          <p:nvPr/>
        </p:nvSpPr>
        <p:spPr>
          <a:xfrm>
            <a:off x="342350" y="44700"/>
            <a:ext cx="7248300" cy="98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ar-SA" sz="4800" b="1">
                <a:solidFill>
                  <a:schemeClr val="lt1"/>
                </a:solidFill>
                <a:latin typeface="Scheherazade"/>
                <a:ea typeface="Scheherazade"/>
                <a:cs typeface="Scheherazade"/>
                <a:sym typeface="Scheherazade"/>
              </a:rPr>
              <a:t>Home Page / Part 1</a:t>
            </a:r>
            <a:endParaRPr sz="4800" b="1">
              <a:solidFill>
                <a:schemeClr val="lt1"/>
              </a:solidFill>
              <a:latin typeface="Scheherazade"/>
              <a:ea typeface="Scheherazade"/>
              <a:cs typeface="Scheherazade"/>
              <a:sym typeface="Scheherazade"/>
            </a:endParaRPr>
          </a:p>
        </p:txBody>
      </p:sp>
      <p:sp>
        <p:nvSpPr>
          <p:cNvPr id="116" name="Google Shape;116;gf4d4db49ec_0_20"/>
          <p:cNvSpPr/>
          <p:nvPr/>
        </p:nvSpPr>
        <p:spPr>
          <a:xfrm>
            <a:off x="6962175" y="44700"/>
            <a:ext cx="4848900" cy="6767700"/>
          </a:xfrm>
          <a:prstGeom prst="rect">
            <a:avLst/>
          </a:prstGeom>
          <a:noFill/>
          <a:ln w="38100" cap="flat" cmpd="sng">
            <a:solidFill>
              <a:schemeClr val="lt1"/>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gf4d4db49ec_0_20"/>
          <p:cNvSpPr txBox="1"/>
          <p:nvPr/>
        </p:nvSpPr>
        <p:spPr>
          <a:xfrm>
            <a:off x="701900" y="2491500"/>
            <a:ext cx="40005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ar-SA" sz="1800">
                <a:solidFill>
                  <a:srgbClr val="5A5A5A"/>
                </a:solidFill>
                <a:latin typeface="Times New Roman"/>
                <a:ea typeface="Times New Roman"/>
                <a:cs typeface="Times New Roman"/>
                <a:sym typeface="Times New Roman"/>
              </a:rPr>
              <a:t>The difference between these 2 examples is in the banner (picture &amp; content)</a:t>
            </a:r>
            <a:endParaRPr sz="1800">
              <a:solidFill>
                <a:srgbClr val="5A5A5A"/>
              </a:solidFill>
              <a:latin typeface="Times New Roman"/>
              <a:ea typeface="Times New Roman"/>
              <a:cs typeface="Times New Roman"/>
              <a:sym typeface="Times New Roman"/>
            </a:endParaRPr>
          </a:p>
          <a:p>
            <a:pPr marL="0" lvl="0" indent="0" algn="l" rtl="0">
              <a:spcBef>
                <a:spcPts val="0"/>
              </a:spcBef>
              <a:spcAft>
                <a:spcPts val="0"/>
              </a:spcAft>
              <a:buNone/>
            </a:pPr>
            <a:endParaRPr sz="1800">
              <a:solidFill>
                <a:srgbClr val="5A5A5A"/>
              </a:solidFill>
              <a:latin typeface="Times New Roman"/>
              <a:ea typeface="Times New Roman"/>
              <a:cs typeface="Times New Roman"/>
              <a:sym typeface="Times New Roman"/>
            </a:endParaRPr>
          </a:p>
          <a:p>
            <a:pPr marL="0" lvl="0" indent="0" algn="l" rtl="0">
              <a:spcBef>
                <a:spcPts val="0"/>
              </a:spcBef>
              <a:spcAft>
                <a:spcPts val="0"/>
              </a:spcAft>
              <a:buNone/>
            </a:pPr>
            <a:r>
              <a:rPr lang="ar-SA" sz="1800">
                <a:solidFill>
                  <a:srgbClr val="5A5A5A"/>
                </a:solidFill>
                <a:latin typeface="Times New Roman"/>
                <a:ea typeface="Times New Roman"/>
                <a:cs typeface="Times New Roman"/>
                <a:sym typeface="Times New Roman"/>
              </a:rPr>
              <a:t>When you click “ </a:t>
            </a:r>
            <a:r>
              <a:rPr lang="ar-SA" sz="1800" b="1">
                <a:solidFill>
                  <a:srgbClr val="5A5A5A"/>
                </a:solidFill>
                <a:latin typeface="Times New Roman"/>
                <a:ea typeface="Times New Roman"/>
                <a:cs typeface="Times New Roman"/>
                <a:sym typeface="Times New Roman"/>
              </a:rPr>
              <a:t>Learn More</a:t>
            </a:r>
            <a:r>
              <a:rPr lang="ar-SA" sz="1800">
                <a:solidFill>
                  <a:srgbClr val="5A5A5A"/>
                </a:solidFill>
                <a:latin typeface="Times New Roman"/>
                <a:ea typeface="Times New Roman"/>
                <a:cs typeface="Times New Roman"/>
                <a:sym typeface="Times New Roman"/>
              </a:rPr>
              <a:t>” it will take you to the about page</a:t>
            </a:r>
            <a:endParaRPr sz="1800">
              <a:solidFill>
                <a:srgbClr val="5A5A5A"/>
              </a:solidFill>
              <a:latin typeface="Times New Roman"/>
              <a:ea typeface="Times New Roman"/>
              <a:cs typeface="Times New Roman"/>
              <a:sym typeface="Times New Roman"/>
            </a:endParaRPr>
          </a:p>
        </p:txBody>
      </p:sp>
      <p:sp>
        <p:nvSpPr>
          <p:cNvPr id="118" name="Google Shape;118;gf4d4db49ec_0_20"/>
          <p:cNvSpPr/>
          <p:nvPr/>
        </p:nvSpPr>
        <p:spPr>
          <a:xfrm>
            <a:off x="805550" y="4356825"/>
            <a:ext cx="3362100" cy="1509000"/>
          </a:xfrm>
          <a:prstGeom prst="rect">
            <a:avLst/>
          </a:prstGeom>
          <a:noFill/>
          <a:ln w="38100" cap="flat" cmpd="sng">
            <a:solidFill>
              <a:schemeClr val="lt1"/>
            </a:solidFill>
            <a:prstDash val="lgDashDot"/>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ar-SA" sz="1800" b="1">
                <a:solidFill>
                  <a:srgbClr val="5A5A5A"/>
                </a:solidFill>
                <a:latin typeface="Times New Roman"/>
                <a:ea typeface="Times New Roman"/>
                <a:cs typeface="Times New Roman"/>
                <a:sym typeface="Times New Roman"/>
              </a:rPr>
              <a:t>The Mission</a:t>
            </a:r>
            <a:endParaRPr sz="1800" b="1">
              <a:solidFill>
                <a:srgbClr val="5A5A5A"/>
              </a:solidFill>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ar-SA" sz="1500">
                <a:solidFill>
                  <a:srgbClr val="5A5A5A"/>
                </a:solidFill>
                <a:latin typeface="Times New Roman"/>
                <a:ea typeface="Times New Roman"/>
                <a:cs typeface="Times New Roman"/>
                <a:sym typeface="Times New Roman"/>
              </a:rPr>
              <a:t>We are on a mission to empower underserved communities by providing technological resources to benefit people.</a:t>
            </a:r>
            <a:endParaRPr sz="1500" b="1">
              <a:solidFill>
                <a:srgbClr val="5A5A5A"/>
              </a:solidFill>
              <a:latin typeface="Times New Roman"/>
              <a:ea typeface="Times New Roman"/>
              <a:cs typeface="Times New Roman"/>
              <a:sym typeface="Times New Roman"/>
            </a:endParaRPr>
          </a:p>
        </p:txBody>
      </p:sp>
      <p:sp>
        <p:nvSpPr>
          <p:cNvPr id="119" name="Google Shape;119;gf4d4db49ec_0_20"/>
          <p:cNvSpPr/>
          <p:nvPr/>
        </p:nvSpPr>
        <p:spPr>
          <a:xfrm rot="-1194">
            <a:off x="5904762" y="2070482"/>
            <a:ext cx="864000" cy="498300"/>
          </a:xfrm>
          <a:prstGeom prst="stripedRightArrow">
            <a:avLst>
              <a:gd name="adj1" fmla="val 50000"/>
              <a:gd name="adj2" fmla="val 50000"/>
            </a:avLst>
          </a:prstGeom>
          <a:solidFill>
            <a:srgbClr val="F8F9FA"/>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438"/>
        <p:cNvGrpSpPr/>
        <p:nvPr/>
      </p:nvGrpSpPr>
      <p:grpSpPr>
        <a:xfrm>
          <a:off x="0" y="0"/>
          <a:ext cx="0" cy="0"/>
          <a:chOff x="0" y="0"/>
          <a:chExt cx="0" cy="0"/>
        </a:xfrm>
      </p:grpSpPr>
      <p:sp>
        <p:nvSpPr>
          <p:cNvPr id="439" name="Google Shape;439;gf2eabea9d3_1_210"/>
          <p:cNvSpPr txBox="1">
            <a:spLocks noGrp="1"/>
          </p:cNvSpPr>
          <p:nvPr>
            <p:ph type="body" idx="1"/>
          </p:nvPr>
        </p:nvSpPr>
        <p:spPr>
          <a:xfrm>
            <a:off x="342350" y="1253125"/>
            <a:ext cx="7839900" cy="5180400"/>
          </a:xfrm>
          <a:prstGeom prst="rect">
            <a:avLst/>
          </a:prstGeom>
        </p:spPr>
        <p:txBody>
          <a:bodyPr spcFirstLastPara="1" wrap="square" lIns="121900" tIns="121900" rIns="121900" bIns="121900" anchor="t" anchorCtr="0">
            <a:spAutoFit/>
          </a:bodyPr>
          <a:lstStyle/>
          <a:p>
            <a:pPr marL="0" lvl="0" indent="0" algn="l" rtl="0">
              <a:lnSpc>
                <a:spcPct val="115000"/>
              </a:lnSpc>
              <a:spcBef>
                <a:spcPts val="0"/>
              </a:spcBef>
              <a:spcAft>
                <a:spcPts val="0"/>
              </a:spcAft>
              <a:buNone/>
            </a:pPr>
            <a:r>
              <a:rPr lang="ar-SA" sz="1900" b="1">
                <a:solidFill>
                  <a:srgbClr val="5A5A5A"/>
                </a:solidFill>
                <a:latin typeface="Times New Roman"/>
                <a:ea typeface="Times New Roman"/>
                <a:cs typeface="Times New Roman"/>
                <a:sym typeface="Times New Roman"/>
              </a:rPr>
              <a:t> VIDEO NOTES  /  In The First Video:</a:t>
            </a:r>
            <a:endParaRPr sz="1900" b="1">
              <a:solidFill>
                <a:srgbClr val="5A5A5A"/>
              </a:solidFill>
              <a:latin typeface="Times New Roman"/>
              <a:ea typeface="Times New Roman"/>
              <a:cs typeface="Times New Roman"/>
              <a:sym typeface="Times New Roman"/>
            </a:endParaRPr>
          </a:p>
          <a:p>
            <a:pPr marL="0" lvl="0" indent="0" algn="l" rtl="0">
              <a:lnSpc>
                <a:spcPct val="115000"/>
              </a:lnSpc>
              <a:spcBef>
                <a:spcPts val="1600"/>
              </a:spcBef>
              <a:spcAft>
                <a:spcPts val="0"/>
              </a:spcAft>
              <a:buNone/>
            </a:pPr>
            <a:r>
              <a:rPr lang="ar-SA" sz="1700" b="1">
                <a:solidFill>
                  <a:srgbClr val="5A5A5A"/>
                </a:solidFill>
                <a:latin typeface="Times New Roman"/>
                <a:ea typeface="Times New Roman"/>
                <a:cs typeface="Times New Roman"/>
                <a:sym typeface="Times New Roman"/>
              </a:rPr>
              <a:t>1-</a:t>
            </a:r>
            <a:r>
              <a:rPr lang="ar-SA" sz="1700">
                <a:solidFill>
                  <a:srgbClr val="5A5A5A"/>
                </a:solidFill>
                <a:latin typeface="Times New Roman"/>
                <a:ea typeface="Times New Roman"/>
                <a:cs typeface="Times New Roman"/>
                <a:sym typeface="Times New Roman"/>
              </a:rPr>
              <a:t> The content with </a:t>
            </a:r>
            <a:r>
              <a:rPr lang="ar-SA" sz="1700" u="sng">
                <a:solidFill>
                  <a:srgbClr val="5A5A5A"/>
                </a:solidFill>
                <a:latin typeface="Times New Roman"/>
                <a:ea typeface="Times New Roman"/>
                <a:cs typeface="Times New Roman"/>
                <a:sym typeface="Times New Roman"/>
              </a:rPr>
              <a:t>Black Background</a:t>
            </a:r>
            <a:r>
              <a:rPr lang="ar-SA" sz="1700">
                <a:solidFill>
                  <a:srgbClr val="5A5A5A"/>
                </a:solidFill>
                <a:latin typeface="Times New Roman"/>
                <a:ea typeface="Times New Roman"/>
                <a:cs typeface="Times New Roman"/>
                <a:sym typeface="Times New Roman"/>
              </a:rPr>
              <a:t> is wrong because it destroys the  photo’s beauty</a:t>
            </a:r>
            <a:endParaRPr sz="1700">
              <a:solidFill>
                <a:srgbClr val="5A5A5A"/>
              </a:solidFill>
              <a:latin typeface="Times New Roman"/>
              <a:ea typeface="Times New Roman"/>
              <a:cs typeface="Times New Roman"/>
              <a:sym typeface="Times New Roman"/>
            </a:endParaRPr>
          </a:p>
          <a:p>
            <a:pPr marL="0" lvl="0" indent="0" algn="l" rtl="0">
              <a:lnSpc>
                <a:spcPct val="115000"/>
              </a:lnSpc>
              <a:spcBef>
                <a:spcPts val="1600"/>
              </a:spcBef>
              <a:spcAft>
                <a:spcPts val="0"/>
              </a:spcAft>
              <a:buNone/>
            </a:pPr>
            <a:r>
              <a:rPr lang="ar-SA" sz="1700" b="1">
                <a:solidFill>
                  <a:srgbClr val="5A5A5A"/>
                </a:solidFill>
                <a:latin typeface="Times New Roman"/>
                <a:ea typeface="Times New Roman"/>
                <a:cs typeface="Times New Roman"/>
                <a:sym typeface="Times New Roman"/>
              </a:rPr>
              <a:t>2-</a:t>
            </a:r>
            <a:r>
              <a:rPr lang="ar-SA" sz="1700">
                <a:solidFill>
                  <a:srgbClr val="5A5A5A"/>
                </a:solidFill>
                <a:latin typeface="Times New Roman"/>
                <a:ea typeface="Times New Roman"/>
                <a:cs typeface="Times New Roman"/>
                <a:sym typeface="Times New Roman"/>
              </a:rPr>
              <a:t> If we don’t have a high </a:t>
            </a:r>
            <a:r>
              <a:rPr lang="ar-SA" sz="1700" u="sng">
                <a:solidFill>
                  <a:srgbClr val="5A5A5A"/>
                </a:solidFill>
                <a:latin typeface="Times New Roman"/>
                <a:ea typeface="Times New Roman"/>
                <a:cs typeface="Times New Roman"/>
                <a:sym typeface="Times New Roman"/>
              </a:rPr>
              <a:t>Quality</a:t>
            </a:r>
            <a:r>
              <a:rPr lang="ar-SA" sz="1700">
                <a:solidFill>
                  <a:srgbClr val="5A5A5A"/>
                </a:solidFill>
                <a:latin typeface="Times New Roman"/>
                <a:ea typeface="Times New Roman"/>
                <a:cs typeface="Times New Roman"/>
                <a:sym typeface="Times New Roman"/>
              </a:rPr>
              <a:t> video to use, so we need to choose from these solutions:</a:t>
            </a:r>
            <a:endParaRPr sz="1700">
              <a:solidFill>
                <a:srgbClr val="5A5A5A"/>
              </a:solidFill>
              <a:latin typeface="Times New Roman"/>
              <a:ea typeface="Times New Roman"/>
              <a:cs typeface="Times New Roman"/>
              <a:sym typeface="Times New Roman"/>
            </a:endParaRPr>
          </a:p>
          <a:p>
            <a:pPr marL="0" lvl="0" indent="0" algn="l" rtl="0">
              <a:lnSpc>
                <a:spcPct val="115000"/>
              </a:lnSpc>
              <a:spcBef>
                <a:spcPts val="1600"/>
              </a:spcBef>
              <a:spcAft>
                <a:spcPts val="0"/>
              </a:spcAft>
              <a:buNone/>
            </a:pPr>
            <a:r>
              <a:rPr lang="ar-SA" sz="1700">
                <a:solidFill>
                  <a:srgbClr val="5A5A5A"/>
                </a:solidFill>
                <a:latin typeface="Times New Roman"/>
                <a:ea typeface="Times New Roman"/>
                <a:cs typeface="Times New Roman"/>
                <a:sym typeface="Times New Roman"/>
              </a:rPr>
              <a:t> (create your video without the low quality video - take a fake video from the internet/ hire a videographer and make your great moments)</a:t>
            </a:r>
            <a:endParaRPr sz="1700">
              <a:solidFill>
                <a:srgbClr val="5A5A5A"/>
              </a:solidFill>
              <a:latin typeface="Times New Roman"/>
              <a:ea typeface="Times New Roman"/>
              <a:cs typeface="Times New Roman"/>
              <a:sym typeface="Times New Roman"/>
            </a:endParaRPr>
          </a:p>
          <a:p>
            <a:pPr marL="0" lvl="0" indent="0" algn="l" rtl="0">
              <a:lnSpc>
                <a:spcPct val="115000"/>
              </a:lnSpc>
              <a:spcBef>
                <a:spcPts val="1600"/>
              </a:spcBef>
              <a:spcAft>
                <a:spcPts val="0"/>
              </a:spcAft>
              <a:buNone/>
            </a:pPr>
            <a:r>
              <a:rPr lang="ar-SA" sz="1700" b="1">
                <a:solidFill>
                  <a:srgbClr val="5A5A5A"/>
                </a:solidFill>
                <a:latin typeface="Times New Roman"/>
                <a:ea typeface="Times New Roman"/>
                <a:cs typeface="Times New Roman"/>
                <a:sym typeface="Times New Roman"/>
              </a:rPr>
              <a:t>3-</a:t>
            </a:r>
            <a:r>
              <a:rPr lang="ar-SA" sz="1700">
                <a:solidFill>
                  <a:srgbClr val="5A5A5A"/>
                </a:solidFill>
                <a:latin typeface="Times New Roman"/>
                <a:ea typeface="Times New Roman"/>
                <a:cs typeface="Times New Roman"/>
                <a:sym typeface="Times New Roman"/>
              </a:rPr>
              <a:t> The </a:t>
            </a:r>
            <a:r>
              <a:rPr lang="ar-SA" sz="1700" u="sng">
                <a:solidFill>
                  <a:srgbClr val="5A5A5A"/>
                </a:solidFill>
                <a:latin typeface="Times New Roman"/>
                <a:ea typeface="Times New Roman"/>
                <a:cs typeface="Times New Roman"/>
                <a:sym typeface="Times New Roman"/>
              </a:rPr>
              <a:t>LOGO</a:t>
            </a:r>
            <a:r>
              <a:rPr lang="ar-SA" sz="1700">
                <a:solidFill>
                  <a:srgbClr val="5A5A5A"/>
                </a:solidFill>
                <a:latin typeface="Times New Roman"/>
                <a:ea typeface="Times New Roman"/>
                <a:cs typeface="Times New Roman"/>
                <a:sym typeface="Times New Roman"/>
              </a:rPr>
              <a:t> is the most important thing in any enterprise so if we present it in a good way, we present our company  in good way too. When we present our vide, we must to be careful to show as what we do as : (clear - high quality - full logo). Sometimes we can add it in the whole video in the footer or the header as a small logo)</a:t>
            </a:r>
            <a:endParaRPr sz="1700">
              <a:solidFill>
                <a:srgbClr val="5A5A5A"/>
              </a:solidFill>
              <a:latin typeface="Times New Roman"/>
              <a:ea typeface="Times New Roman"/>
              <a:cs typeface="Times New Roman"/>
              <a:sym typeface="Times New Roman"/>
            </a:endParaRPr>
          </a:p>
          <a:p>
            <a:pPr marL="0" lvl="0" indent="0" algn="l" rtl="0">
              <a:lnSpc>
                <a:spcPct val="115000"/>
              </a:lnSpc>
              <a:spcBef>
                <a:spcPts val="1600"/>
              </a:spcBef>
              <a:spcAft>
                <a:spcPts val="1600"/>
              </a:spcAft>
              <a:buNone/>
            </a:pPr>
            <a:r>
              <a:rPr lang="ar-SA" sz="1700" b="1">
                <a:solidFill>
                  <a:srgbClr val="5A5A5A"/>
                </a:solidFill>
                <a:latin typeface="Times New Roman"/>
                <a:ea typeface="Times New Roman"/>
                <a:cs typeface="Times New Roman"/>
                <a:sym typeface="Times New Roman"/>
              </a:rPr>
              <a:t>4-</a:t>
            </a:r>
            <a:r>
              <a:rPr lang="ar-SA" sz="1700">
                <a:solidFill>
                  <a:srgbClr val="5A5A5A"/>
                </a:solidFill>
                <a:latin typeface="Times New Roman"/>
                <a:ea typeface="Times New Roman"/>
                <a:cs typeface="Times New Roman"/>
                <a:sym typeface="Times New Roman"/>
              </a:rPr>
              <a:t> I think it’s wrong to add in the advertisement video an </a:t>
            </a:r>
            <a:r>
              <a:rPr lang="ar-SA" sz="1700" u="sng">
                <a:solidFill>
                  <a:srgbClr val="5A5A5A"/>
                </a:solidFill>
                <a:latin typeface="Times New Roman"/>
                <a:ea typeface="Times New Roman"/>
                <a:cs typeface="Times New Roman"/>
                <a:sym typeface="Times New Roman"/>
              </a:rPr>
              <a:t>Editors Information</a:t>
            </a:r>
            <a:r>
              <a:rPr lang="ar-SA" sz="1700">
                <a:solidFill>
                  <a:srgbClr val="5A5A5A"/>
                </a:solidFill>
                <a:latin typeface="Times New Roman"/>
                <a:ea typeface="Times New Roman"/>
                <a:cs typeface="Times New Roman"/>
                <a:sym typeface="Times New Roman"/>
              </a:rPr>
              <a:t>, and if we must do that, so we need to present it professionally ,as it shows after any movie ending with changing the font or write it in the youtube details for the best way.</a:t>
            </a:r>
            <a:endParaRPr sz="1700">
              <a:solidFill>
                <a:srgbClr val="5A5A5A"/>
              </a:solidFill>
              <a:latin typeface="Times New Roman"/>
              <a:ea typeface="Times New Roman"/>
              <a:cs typeface="Times New Roman"/>
              <a:sym typeface="Times New Roman"/>
            </a:endParaRPr>
          </a:p>
        </p:txBody>
      </p:sp>
      <p:pic>
        <p:nvPicPr>
          <p:cNvPr id="440" name="Google Shape;440;gf2eabea9d3_1_210"/>
          <p:cNvPicPr preferRelativeResize="0"/>
          <p:nvPr/>
        </p:nvPicPr>
        <p:blipFill>
          <a:blip r:embed="rId3">
            <a:alphaModFix/>
          </a:blip>
          <a:stretch>
            <a:fillRect/>
          </a:stretch>
        </p:blipFill>
        <p:spPr>
          <a:xfrm>
            <a:off x="8391075" y="4949700"/>
            <a:ext cx="2716549" cy="1615251"/>
          </a:xfrm>
          <a:prstGeom prst="rect">
            <a:avLst/>
          </a:prstGeom>
          <a:noFill/>
          <a:ln w="38100" cap="flat" cmpd="sng">
            <a:solidFill>
              <a:schemeClr val="lt1"/>
            </a:solidFill>
            <a:prstDash val="lgDashDot"/>
            <a:round/>
            <a:headEnd type="none" w="sm" len="sm"/>
            <a:tailEnd type="none" w="sm" len="sm"/>
          </a:ln>
        </p:spPr>
      </p:pic>
      <p:sp>
        <p:nvSpPr>
          <p:cNvPr id="441" name="Google Shape;441;gf2eabea9d3_1_210"/>
          <p:cNvSpPr/>
          <p:nvPr/>
        </p:nvSpPr>
        <p:spPr>
          <a:xfrm>
            <a:off x="100" y="0"/>
            <a:ext cx="12192000" cy="1165200"/>
          </a:xfrm>
          <a:prstGeom prst="bevel">
            <a:avLst>
              <a:gd name="adj" fmla="val 12500"/>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gf2eabea9d3_1_210"/>
          <p:cNvSpPr/>
          <p:nvPr/>
        </p:nvSpPr>
        <p:spPr>
          <a:xfrm rot="10800000">
            <a:off x="-50" y="6682200"/>
            <a:ext cx="12206700" cy="175800"/>
          </a:xfrm>
          <a:prstGeom prst="rect">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gf2eabea9d3_1_210"/>
          <p:cNvSpPr txBox="1"/>
          <p:nvPr/>
        </p:nvSpPr>
        <p:spPr>
          <a:xfrm>
            <a:off x="342350" y="44700"/>
            <a:ext cx="7248300" cy="98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ar-SA" sz="4800" b="1">
                <a:solidFill>
                  <a:schemeClr val="lt1"/>
                </a:solidFill>
                <a:latin typeface="Scheherazade"/>
                <a:ea typeface="Scheherazade"/>
                <a:cs typeface="Scheherazade"/>
                <a:sym typeface="Scheherazade"/>
              </a:rPr>
              <a:t>Media / Video</a:t>
            </a:r>
            <a:endParaRPr sz="4800" b="1">
              <a:solidFill>
                <a:schemeClr val="lt1"/>
              </a:solidFill>
              <a:latin typeface="Scheherazade"/>
              <a:ea typeface="Scheherazade"/>
              <a:cs typeface="Scheherazade"/>
              <a:sym typeface="Scheherazade"/>
            </a:endParaRPr>
          </a:p>
        </p:txBody>
      </p:sp>
      <p:pic>
        <p:nvPicPr>
          <p:cNvPr id="444" name="Google Shape;444;gf2eabea9d3_1_210"/>
          <p:cNvPicPr preferRelativeResize="0"/>
          <p:nvPr/>
        </p:nvPicPr>
        <p:blipFill>
          <a:blip r:embed="rId4">
            <a:alphaModFix/>
          </a:blip>
          <a:stretch>
            <a:fillRect/>
          </a:stretch>
        </p:blipFill>
        <p:spPr>
          <a:xfrm>
            <a:off x="8391085" y="1253124"/>
            <a:ext cx="2716540" cy="1966325"/>
          </a:xfrm>
          <a:prstGeom prst="rect">
            <a:avLst/>
          </a:prstGeom>
          <a:noFill/>
          <a:ln w="38100" cap="flat" cmpd="sng">
            <a:solidFill>
              <a:schemeClr val="lt1"/>
            </a:solidFill>
            <a:prstDash val="lgDashDot"/>
            <a:round/>
            <a:headEnd type="none" w="sm" len="sm"/>
            <a:tailEnd type="none" w="sm" len="sm"/>
          </a:ln>
        </p:spPr>
      </p:pic>
      <p:pic>
        <p:nvPicPr>
          <p:cNvPr id="445" name="Google Shape;445;gf2eabea9d3_1_210"/>
          <p:cNvPicPr preferRelativeResize="0"/>
          <p:nvPr/>
        </p:nvPicPr>
        <p:blipFill>
          <a:blip r:embed="rId5">
            <a:alphaModFix/>
          </a:blip>
          <a:stretch>
            <a:fillRect/>
          </a:stretch>
        </p:blipFill>
        <p:spPr>
          <a:xfrm>
            <a:off x="8391075" y="3307375"/>
            <a:ext cx="2716550" cy="1555525"/>
          </a:xfrm>
          <a:prstGeom prst="rect">
            <a:avLst/>
          </a:prstGeom>
          <a:noFill/>
          <a:ln w="38100" cap="flat" cmpd="sng">
            <a:solidFill>
              <a:schemeClr val="lt1"/>
            </a:solidFill>
            <a:prstDash val="lgDashDot"/>
            <a:round/>
            <a:headEnd type="none" w="sm" len="sm"/>
            <a:tailEnd type="none" w="sm" len="sm"/>
          </a:ln>
        </p:spPr>
      </p:pic>
      <p:sp>
        <p:nvSpPr>
          <p:cNvPr id="446" name="Google Shape;446;gf2eabea9d3_1_210"/>
          <p:cNvSpPr txBox="1">
            <a:spLocks noGrp="1"/>
          </p:cNvSpPr>
          <p:nvPr>
            <p:ph type="body" idx="1"/>
          </p:nvPr>
        </p:nvSpPr>
        <p:spPr>
          <a:xfrm rot="-5400000">
            <a:off x="10366325" y="1982338"/>
            <a:ext cx="1990500" cy="507900"/>
          </a:xfrm>
          <a:prstGeom prst="rect">
            <a:avLst/>
          </a:prstGeom>
        </p:spPr>
        <p:txBody>
          <a:bodyPr spcFirstLastPara="1" wrap="square" lIns="121900" tIns="121900" rIns="121900" bIns="121900" anchor="t" anchorCtr="0">
            <a:spAutoFit/>
          </a:bodyPr>
          <a:lstStyle/>
          <a:p>
            <a:pPr marL="0" lvl="0" indent="0" algn="l" rtl="0">
              <a:spcBef>
                <a:spcPts val="0"/>
              </a:spcBef>
              <a:spcAft>
                <a:spcPts val="1600"/>
              </a:spcAft>
              <a:buNone/>
            </a:pPr>
            <a:r>
              <a:rPr lang="ar-SA" sz="1700" b="1">
                <a:solidFill>
                  <a:srgbClr val="5A5A5A"/>
                </a:solidFill>
                <a:latin typeface="Times New Roman"/>
                <a:ea typeface="Times New Roman"/>
                <a:cs typeface="Times New Roman"/>
                <a:sym typeface="Times New Roman"/>
              </a:rPr>
              <a:t>Black Background</a:t>
            </a:r>
            <a:endParaRPr sz="1700" b="1">
              <a:solidFill>
                <a:srgbClr val="5A5A5A"/>
              </a:solidFill>
              <a:latin typeface="Times New Roman"/>
              <a:ea typeface="Times New Roman"/>
              <a:cs typeface="Times New Roman"/>
              <a:sym typeface="Times New Roman"/>
            </a:endParaRPr>
          </a:p>
        </p:txBody>
      </p:sp>
      <p:sp>
        <p:nvSpPr>
          <p:cNvPr id="447" name="Google Shape;447;gf2eabea9d3_1_210"/>
          <p:cNvSpPr txBox="1">
            <a:spLocks noGrp="1"/>
          </p:cNvSpPr>
          <p:nvPr>
            <p:ph type="body" idx="1"/>
          </p:nvPr>
        </p:nvSpPr>
        <p:spPr>
          <a:xfrm rot="-5400000">
            <a:off x="11374775" y="2064338"/>
            <a:ext cx="989400" cy="507900"/>
          </a:xfrm>
          <a:prstGeom prst="rect">
            <a:avLst/>
          </a:prstGeom>
        </p:spPr>
        <p:txBody>
          <a:bodyPr spcFirstLastPara="1" wrap="square" lIns="121900" tIns="121900" rIns="121900" bIns="121900" anchor="t" anchorCtr="0">
            <a:spAutoFit/>
          </a:bodyPr>
          <a:lstStyle/>
          <a:p>
            <a:pPr marL="0" lvl="0" indent="0" algn="l" rtl="0">
              <a:spcBef>
                <a:spcPts val="0"/>
              </a:spcBef>
              <a:spcAft>
                <a:spcPts val="1600"/>
              </a:spcAft>
              <a:buNone/>
            </a:pPr>
            <a:r>
              <a:rPr lang="ar-SA" sz="1700" b="1">
                <a:solidFill>
                  <a:srgbClr val="5A5A5A"/>
                </a:solidFill>
                <a:latin typeface="Times New Roman"/>
                <a:ea typeface="Times New Roman"/>
                <a:cs typeface="Times New Roman"/>
                <a:sym typeface="Times New Roman"/>
              </a:rPr>
              <a:t>Quality</a:t>
            </a:r>
            <a:endParaRPr sz="1700" b="1">
              <a:solidFill>
                <a:srgbClr val="5A5A5A"/>
              </a:solidFill>
              <a:latin typeface="Times New Roman"/>
              <a:ea typeface="Times New Roman"/>
              <a:cs typeface="Times New Roman"/>
              <a:sym typeface="Times New Roman"/>
            </a:endParaRPr>
          </a:p>
        </p:txBody>
      </p:sp>
      <p:sp>
        <p:nvSpPr>
          <p:cNvPr id="448" name="Google Shape;448;gf2eabea9d3_1_210"/>
          <p:cNvSpPr txBox="1">
            <a:spLocks noGrp="1"/>
          </p:cNvSpPr>
          <p:nvPr>
            <p:ph type="body" idx="1"/>
          </p:nvPr>
        </p:nvSpPr>
        <p:spPr>
          <a:xfrm rot="-5400000">
            <a:off x="10894925" y="3830625"/>
            <a:ext cx="933300" cy="507900"/>
          </a:xfrm>
          <a:prstGeom prst="rect">
            <a:avLst/>
          </a:prstGeom>
        </p:spPr>
        <p:txBody>
          <a:bodyPr spcFirstLastPara="1" wrap="square" lIns="121900" tIns="121900" rIns="121900" bIns="121900" anchor="t" anchorCtr="0">
            <a:spAutoFit/>
          </a:bodyPr>
          <a:lstStyle/>
          <a:p>
            <a:pPr marL="0" lvl="0" indent="0" algn="l" rtl="0">
              <a:spcBef>
                <a:spcPts val="0"/>
              </a:spcBef>
              <a:spcAft>
                <a:spcPts val="1600"/>
              </a:spcAft>
              <a:buNone/>
            </a:pPr>
            <a:r>
              <a:rPr lang="ar-SA" sz="1700" b="1">
                <a:solidFill>
                  <a:srgbClr val="5A5A5A"/>
                </a:solidFill>
                <a:latin typeface="Times New Roman"/>
                <a:ea typeface="Times New Roman"/>
                <a:cs typeface="Times New Roman"/>
                <a:sym typeface="Times New Roman"/>
              </a:rPr>
              <a:t>LOGO</a:t>
            </a:r>
            <a:endParaRPr sz="1700" b="1">
              <a:solidFill>
                <a:srgbClr val="5A5A5A"/>
              </a:solidFill>
              <a:latin typeface="Times New Roman"/>
              <a:ea typeface="Times New Roman"/>
              <a:cs typeface="Times New Roman"/>
              <a:sym typeface="Times New Roman"/>
            </a:endParaRPr>
          </a:p>
        </p:txBody>
      </p:sp>
      <p:sp>
        <p:nvSpPr>
          <p:cNvPr id="449" name="Google Shape;449;gf2eabea9d3_1_210"/>
          <p:cNvSpPr txBox="1">
            <a:spLocks noGrp="1"/>
          </p:cNvSpPr>
          <p:nvPr>
            <p:ph type="body" idx="1"/>
          </p:nvPr>
        </p:nvSpPr>
        <p:spPr>
          <a:xfrm rot="-5400000">
            <a:off x="10793375" y="5368150"/>
            <a:ext cx="1437300" cy="808800"/>
          </a:xfrm>
          <a:prstGeom prst="rect">
            <a:avLst/>
          </a:prstGeom>
        </p:spPr>
        <p:txBody>
          <a:bodyPr spcFirstLastPara="1" wrap="square" lIns="121900" tIns="121900" rIns="121900" bIns="121900" anchor="t" anchorCtr="0">
            <a:spAutoFit/>
          </a:bodyPr>
          <a:lstStyle/>
          <a:p>
            <a:pPr marL="0" lvl="0" indent="0" algn="ctr" rtl="0">
              <a:spcBef>
                <a:spcPts val="0"/>
              </a:spcBef>
              <a:spcAft>
                <a:spcPts val="1600"/>
              </a:spcAft>
              <a:buNone/>
            </a:pPr>
            <a:r>
              <a:rPr lang="ar-SA" sz="1700" b="1">
                <a:solidFill>
                  <a:srgbClr val="5A5A5A"/>
                </a:solidFill>
                <a:latin typeface="Times New Roman"/>
                <a:ea typeface="Times New Roman"/>
                <a:cs typeface="Times New Roman"/>
                <a:sym typeface="Times New Roman"/>
              </a:rPr>
              <a:t>Editors Information</a:t>
            </a:r>
            <a:endParaRPr sz="1700" b="1">
              <a:solidFill>
                <a:srgbClr val="5A5A5A"/>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453"/>
        <p:cNvGrpSpPr/>
        <p:nvPr/>
      </p:nvGrpSpPr>
      <p:grpSpPr>
        <a:xfrm>
          <a:off x="0" y="0"/>
          <a:ext cx="0" cy="0"/>
          <a:chOff x="0" y="0"/>
          <a:chExt cx="0" cy="0"/>
        </a:xfrm>
      </p:grpSpPr>
      <p:sp>
        <p:nvSpPr>
          <p:cNvPr id="454" name="Google Shape;454;gf2eabea9d3_1_237"/>
          <p:cNvSpPr txBox="1">
            <a:spLocks noGrp="1"/>
          </p:cNvSpPr>
          <p:nvPr>
            <p:ph type="body" idx="1"/>
          </p:nvPr>
        </p:nvSpPr>
        <p:spPr>
          <a:xfrm>
            <a:off x="606175" y="2381400"/>
            <a:ext cx="4576200" cy="2945100"/>
          </a:xfrm>
          <a:prstGeom prst="rect">
            <a:avLst/>
          </a:prstGeom>
        </p:spPr>
        <p:txBody>
          <a:bodyPr spcFirstLastPara="1" wrap="square" lIns="121900" tIns="121900" rIns="121900" bIns="121900" anchor="ctr" anchorCtr="0">
            <a:spAutoFit/>
          </a:bodyPr>
          <a:lstStyle/>
          <a:p>
            <a:pPr marL="0" lvl="0" indent="0" algn="l" rtl="0">
              <a:spcBef>
                <a:spcPts val="0"/>
              </a:spcBef>
              <a:spcAft>
                <a:spcPts val="0"/>
              </a:spcAft>
              <a:buNone/>
            </a:pPr>
            <a:r>
              <a:rPr lang="ar-SA" b="1">
                <a:solidFill>
                  <a:srgbClr val="5A5A5A"/>
                </a:solidFill>
                <a:latin typeface="Times New Roman"/>
                <a:ea typeface="Times New Roman"/>
                <a:cs typeface="Times New Roman"/>
                <a:sym typeface="Times New Roman"/>
              </a:rPr>
              <a:t>Problem In The Page:</a:t>
            </a:r>
            <a:endParaRPr b="1">
              <a:solidFill>
                <a:srgbClr val="5A5A5A"/>
              </a:solidFill>
              <a:latin typeface="Times New Roman"/>
              <a:ea typeface="Times New Roman"/>
              <a:cs typeface="Times New Roman"/>
              <a:sym typeface="Times New Roman"/>
            </a:endParaRPr>
          </a:p>
          <a:p>
            <a:pPr marL="0" lvl="0" indent="0" algn="l" rtl="0">
              <a:spcBef>
                <a:spcPts val="1600"/>
              </a:spcBef>
              <a:spcAft>
                <a:spcPts val="1600"/>
              </a:spcAft>
              <a:buNone/>
            </a:pPr>
            <a:r>
              <a:rPr lang="ar-SA">
                <a:solidFill>
                  <a:srgbClr val="5A5A5A"/>
                </a:solidFill>
                <a:latin typeface="Times New Roman"/>
                <a:ea typeface="Times New Roman"/>
                <a:cs typeface="Times New Roman"/>
                <a:sym typeface="Times New Roman"/>
              </a:rPr>
              <a:t>There is a problem in the donation page. When you enter to the page you can’t go back to the previous page, the header line is not shown in this page at all. </a:t>
            </a:r>
            <a:endParaRPr>
              <a:solidFill>
                <a:srgbClr val="5A5A5A"/>
              </a:solidFill>
              <a:latin typeface="Times New Roman"/>
              <a:ea typeface="Times New Roman"/>
              <a:cs typeface="Times New Roman"/>
              <a:sym typeface="Times New Roman"/>
            </a:endParaRPr>
          </a:p>
        </p:txBody>
      </p:sp>
      <p:sp>
        <p:nvSpPr>
          <p:cNvPr id="455" name="Google Shape;455;gf2eabea9d3_1_237"/>
          <p:cNvSpPr/>
          <p:nvPr/>
        </p:nvSpPr>
        <p:spPr>
          <a:xfrm>
            <a:off x="-14675" y="0"/>
            <a:ext cx="12206700" cy="1165200"/>
          </a:xfrm>
          <a:prstGeom prst="bevel">
            <a:avLst>
              <a:gd name="adj" fmla="val 12500"/>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gf2eabea9d3_1_237"/>
          <p:cNvSpPr/>
          <p:nvPr/>
        </p:nvSpPr>
        <p:spPr>
          <a:xfrm rot="10800000">
            <a:off x="-50" y="6682200"/>
            <a:ext cx="12206700" cy="175800"/>
          </a:xfrm>
          <a:prstGeom prst="rect">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gf2eabea9d3_1_237"/>
          <p:cNvSpPr txBox="1"/>
          <p:nvPr/>
        </p:nvSpPr>
        <p:spPr>
          <a:xfrm>
            <a:off x="342350" y="44700"/>
            <a:ext cx="7248300" cy="98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ar-SA" sz="4800" b="1">
                <a:solidFill>
                  <a:schemeClr val="lt1"/>
                </a:solidFill>
                <a:latin typeface="Scheherazade"/>
                <a:ea typeface="Scheherazade"/>
                <a:cs typeface="Scheherazade"/>
                <a:sym typeface="Scheherazade"/>
              </a:rPr>
              <a:t>Donate / Header</a:t>
            </a:r>
            <a:endParaRPr sz="4800" b="1">
              <a:solidFill>
                <a:schemeClr val="lt1"/>
              </a:solidFill>
              <a:latin typeface="Scheherazade"/>
              <a:ea typeface="Scheherazade"/>
              <a:cs typeface="Scheherazade"/>
              <a:sym typeface="Scheherazade"/>
            </a:endParaRPr>
          </a:p>
        </p:txBody>
      </p:sp>
      <p:pic>
        <p:nvPicPr>
          <p:cNvPr id="458" name="Google Shape;458;gf2eabea9d3_1_237"/>
          <p:cNvPicPr preferRelativeResize="0"/>
          <p:nvPr/>
        </p:nvPicPr>
        <p:blipFill>
          <a:blip r:embed="rId3">
            <a:alphaModFix/>
          </a:blip>
          <a:stretch>
            <a:fillRect/>
          </a:stretch>
        </p:blipFill>
        <p:spPr>
          <a:xfrm>
            <a:off x="7169500" y="1808712"/>
            <a:ext cx="4134550" cy="4229975"/>
          </a:xfrm>
          <a:prstGeom prst="rect">
            <a:avLst/>
          </a:prstGeom>
          <a:noFill/>
          <a:ln w="38100" cap="flat" cmpd="sng">
            <a:solidFill>
              <a:schemeClr val="lt1"/>
            </a:solidFill>
            <a:prstDash val="lgDashDot"/>
            <a:round/>
            <a:headEnd type="none" w="sm" len="sm"/>
            <a:tailEnd type="none" w="sm" len="sm"/>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462"/>
        <p:cNvGrpSpPr/>
        <p:nvPr/>
      </p:nvGrpSpPr>
      <p:grpSpPr>
        <a:xfrm>
          <a:off x="0" y="0"/>
          <a:ext cx="0" cy="0"/>
          <a:chOff x="0" y="0"/>
          <a:chExt cx="0" cy="0"/>
        </a:xfrm>
      </p:grpSpPr>
      <p:sp>
        <p:nvSpPr>
          <p:cNvPr id="463" name="Google Shape;463;gf2eabea9d3_1_226"/>
          <p:cNvSpPr txBox="1">
            <a:spLocks noGrp="1"/>
          </p:cNvSpPr>
          <p:nvPr>
            <p:ph type="body" idx="1"/>
          </p:nvPr>
        </p:nvSpPr>
        <p:spPr>
          <a:xfrm>
            <a:off x="688725" y="3846725"/>
            <a:ext cx="10638600" cy="1179600"/>
          </a:xfrm>
          <a:prstGeom prst="rect">
            <a:avLst/>
          </a:prstGeom>
        </p:spPr>
        <p:txBody>
          <a:bodyPr spcFirstLastPara="1" wrap="square" lIns="121900" tIns="121900" rIns="121900" bIns="121900" anchor="ctr" anchorCtr="0">
            <a:spAutoFit/>
          </a:bodyPr>
          <a:lstStyle/>
          <a:p>
            <a:pPr marL="0" lvl="0" indent="0" algn="l" rtl="0">
              <a:spcBef>
                <a:spcPts val="0"/>
              </a:spcBef>
              <a:spcAft>
                <a:spcPts val="0"/>
              </a:spcAft>
              <a:buNone/>
            </a:pPr>
            <a:r>
              <a:rPr lang="ar-SA" sz="2200" b="1">
                <a:solidFill>
                  <a:srgbClr val="5A5A5A"/>
                </a:solidFill>
                <a:latin typeface="Times New Roman"/>
                <a:ea typeface="Times New Roman"/>
                <a:cs typeface="Times New Roman"/>
                <a:sym typeface="Times New Roman"/>
              </a:rPr>
              <a:t>Description Ways Details:</a:t>
            </a:r>
            <a:endParaRPr sz="2200" b="1">
              <a:solidFill>
                <a:srgbClr val="5A5A5A"/>
              </a:solidFill>
              <a:latin typeface="Times New Roman"/>
              <a:ea typeface="Times New Roman"/>
              <a:cs typeface="Times New Roman"/>
              <a:sym typeface="Times New Roman"/>
            </a:endParaRPr>
          </a:p>
          <a:p>
            <a:pPr marL="0" lvl="0" indent="0" algn="l" rtl="0">
              <a:spcBef>
                <a:spcPts val="1600"/>
              </a:spcBef>
              <a:spcAft>
                <a:spcPts val="1600"/>
              </a:spcAft>
              <a:buNone/>
            </a:pPr>
            <a:r>
              <a:rPr lang="ar-SA" sz="2200">
                <a:solidFill>
                  <a:srgbClr val="5A5A5A"/>
                </a:solidFill>
                <a:latin typeface="Times New Roman"/>
                <a:ea typeface="Times New Roman"/>
                <a:cs typeface="Times New Roman"/>
                <a:sym typeface="Times New Roman"/>
              </a:rPr>
              <a:t> </a:t>
            </a:r>
            <a:endParaRPr sz="2200" b="1">
              <a:solidFill>
                <a:srgbClr val="FF0000"/>
              </a:solidFill>
              <a:latin typeface="Times New Roman"/>
              <a:ea typeface="Times New Roman"/>
              <a:cs typeface="Times New Roman"/>
              <a:sym typeface="Times New Roman"/>
            </a:endParaRPr>
          </a:p>
        </p:txBody>
      </p:sp>
      <p:pic>
        <p:nvPicPr>
          <p:cNvPr id="464" name="Google Shape;464;gf2eabea9d3_1_226"/>
          <p:cNvPicPr preferRelativeResize="0"/>
          <p:nvPr/>
        </p:nvPicPr>
        <p:blipFill>
          <a:blip r:embed="rId3">
            <a:alphaModFix/>
          </a:blip>
          <a:stretch>
            <a:fillRect/>
          </a:stretch>
        </p:blipFill>
        <p:spPr>
          <a:xfrm>
            <a:off x="342350" y="1607875"/>
            <a:ext cx="11433999" cy="1887150"/>
          </a:xfrm>
          <a:prstGeom prst="rect">
            <a:avLst/>
          </a:prstGeom>
          <a:noFill/>
          <a:ln w="38100" cap="flat" cmpd="sng">
            <a:solidFill>
              <a:schemeClr val="lt1"/>
            </a:solidFill>
            <a:prstDash val="lgDashDot"/>
            <a:round/>
            <a:headEnd type="none" w="sm" len="sm"/>
            <a:tailEnd type="none" w="sm" len="sm"/>
          </a:ln>
        </p:spPr>
      </p:pic>
      <p:sp>
        <p:nvSpPr>
          <p:cNvPr id="465" name="Google Shape;465;gf2eabea9d3_1_226"/>
          <p:cNvSpPr/>
          <p:nvPr/>
        </p:nvSpPr>
        <p:spPr>
          <a:xfrm>
            <a:off x="150" y="0"/>
            <a:ext cx="12192000" cy="1165200"/>
          </a:xfrm>
          <a:prstGeom prst="bevel">
            <a:avLst>
              <a:gd name="adj" fmla="val 12500"/>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gf2eabea9d3_1_226"/>
          <p:cNvSpPr/>
          <p:nvPr/>
        </p:nvSpPr>
        <p:spPr>
          <a:xfrm rot="10800000">
            <a:off x="-50" y="6682200"/>
            <a:ext cx="12206700" cy="175800"/>
          </a:xfrm>
          <a:prstGeom prst="rect">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gf2eabea9d3_1_226"/>
          <p:cNvSpPr txBox="1"/>
          <p:nvPr/>
        </p:nvSpPr>
        <p:spPr>
          <a:xfrm>
            <a:off x="342350" y="44700"/>
            <a:ext cx="7248300" cy="98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ar-SA" sz="4800" b="1">
                <a:solidFill>
                  <a:schemeClr val="lt1"/>
                </a:solidFill>
                <a:latin typeface="Scheherazade"/>
                <a:ea typeface="Scheherazade"/>
                <a:cs typeface="Scheherazade"/>
                <a:sym typeface="Scheherazade"/>
              </a:rPr>
              <a:t>About / Our Team</a:t>
            </a:r>
            <a:endParaRPr sz="4800" b="1">
              <a:solidFill>
                <a:schemeClr val="lt1"/>
              </a:solidFill>
              <a:latin typeface="Scheherazade"/>
              <a:ea typeface="Scheherazade"/>
              <a:cs typeface="Scheherazade"/>
              <a:sym typeface="Scheherazade"/>
            </a:endParaRPr>
          </a:p>
        </p:txBody>
      </p:sp>
      <p:sp>
        <p:nvSpPr>
          <p:cNvPr id="468" name="Google Shape;468;gf2eabea9d3_1_226"/>
          <p:cNvSpPr/>
          <p:nvPr/>
        </p:nvSpPr>
        <p:spPr>
          <a:xfrm>
            <a:off x="400975" y="2461850"/>
            <a:ext cx="1269600" cy="302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gf2eabea9d3_1_226"/>
          <p:cNvSpPr/>
          <p:nvPr/>
        </p:nvSpPr>
        <p:spPr>
          <a:xfrm>
            <a:off x="3238000" y="2461850"/>
            <a:ext cx="1190400" cy="302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gf2eabea9d3_1_226"/>
          <p:cNvSpPr/>
          <p:nvPr/>
        </p:nvSpPr>
        <p:spPr>
          <a:xfrm>
            <a:off x="5995850" y="2461850"/>
            <a:ext cx="1269600" cy="302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gf2eabea9d3_1_226"/>
          <p:cNvSpPr/>
          <p:nvPr/>
        </p:nvSpPr>
        <p:spPr>
          <a:xfrm>
            <a:off x="8780125" y="2461850"/>
            <a:ext cx="1128900" cy="302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gf2eabea9d3_1_226"/>
          <p:cNvSpPr/>
          <p:nvPr/>
        </p:nvSpPr>
        <p:spPr>
          <a:xfrm>
            <a:off x="310450" y="1560238"/>
            <a:ext cx="11497800" cy="19824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gf2eabea9d3_1_226"/>
          <p:cNvSpPr txBox="1"/>
          <p:nvPr/>
        </p:nvSpPr>
        <p:spPr>
          <a:xfrm>
            <a:off x="688725" y="4583925"/>
            <a:ext cx="9374400" cy="10467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ar-SA">
                <a:solidFill>
                  <a:srgbClr val="5A5A5A"/>
                </a:solidFill>
                <a:latin typeface="Times New Roman"/>
                <a:ea typeface="Times New Roman"/>
                <a:cs typeface="Times New Roman"/>
                <a:sym typeface="Times New Roman"/>
              </a:rPr>
              <a:t>The details of the members are presented in a different style of writing, the passive voice can be seen in one or two members but not all of them. Like if we use (has) it is better to relate all of them in a past tense, or using present tense for all of them. As a reader it is not the best way to read a content , because you feel this content is not consistent to each other.</a:t>
            </a:r>
            <a:endParaRPr>
              <a:solidFill>
                <a:srgbClr val="5A5A5A"/>
              </a:solidFill>
              <a:latin typeface="Times New Roman"/>
              <a:ea typeface="Times New Roman"/>
              <a:cs typeface="Times New Roman"/>
              <a:sym typeface="Times New Roman"/>
            </a:endParaRPr>
          </a:p>
          <a:p>
            <a:pPr marL="0" lvl="0" indent="0" algn="l" rtl="0">
              <a:spcBef>
                <a:spcPts val="0"/>
              </a:spcBef>
              <a:spcAft>
                <a:spcPts val="0"/>
              </a:spcAft>
              <a:buNone/>
            </a:pPr>
            <a:endParaRPr>
              <a:solidFill>
                <a:srgbClr val="5A5A5A"/>
              </a:solidFill>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477"/>
        <p:cNvGrpSpPr/>
        <p:nvPr/>
      </p:nvGrpSpPr>
      <p:grpSpPr>
        <a:xfrm>
          <a:off x="0" y="0"/>
          <a:ext cx="0" cy="0"/>
          <a:chOff x="0" y="0"/>
          <a:chExt cx="0" cy="0"/>
        </a:xfrm>
      </p:grpSpPr>
      <p:sp>
        <p:nvSpPr>
          <p:cNvPr id="478" name="Google Shape;478;gf4b94e9bf7_0_0"/>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endParaRPr/>
          </a:p>
        </p:txBody>
      </p:sp>
      <p:sp>
        <p:nvSpPr>
          <p:cNvPr id="479" name="Google Shape;479;gf4b94e9bf7_0_0"/>
          <p:cNvSpPr txBox="1">
            <a:spLocks noGrp="1"/>
          </p:cNvSpPr>
          <p:nvPr>
            <p:ph type="body" idx="1"/>
          </p:nvPr>
        </p:nvSpPr>
        <p:spPr>
          <a:xfrm>
            <a:off x="415600" y="1536633"/>
            <a:ext cx="11360700" cy="4555200"/>
          </a:xfrm>
          <a:prstGeom prst="rect">
            <a:avLst/>
          </a:prstGeom>
          <a:solidFill>
            <a:srgbClr val="8E7CC3"/>
          </a:solidFill>
        </p:spPr>
        <p:txBody>
          <a:bodyPr spcFirstLastPara="1" wrap="square" lIns="121900" tIns="121900" rIns="121900" bIns="121900" anchor="t" anchorCtr="0">
            <a:normAutofit/>
          </a:bodyPr>
          <a:lstStyle/>
          <a:p>
            <a:pPr marL="0" lvl="0" indent="0" algn="l" rtl="0">
              <a:spcBef>
                <a:spcPts val="0"/>
              </a:spcBef>
              <a:spcAft>
                <a:spcPts val="1600"/>
              </a:spcAft>
              <a:buNone/>
            </a:pPr>
            <a:endParaRPr sz="3100"/>
          </a:p>
        </p:txBody>
      </p:sp>
      <p:sp>
        <p:nvSpPr>
          <p:cNvPr id="480" name="Google Shape;480;gf4b94e9bf7_0_0"/>
          <p:cNvSpPr/>
          <p:nvPr/>
        </p:nvSpPr>
        <p:spPr>
          <a:xfrm>
            <a:off x="-50" y="92100"/>
            <a:ext cx="12192000" cy="1165200"/>
          </a:xfrm>
          <a:prstGeom prst="bevel">
            <a:avLst>
              <a:gd name="adj" fmla="val 12500"/>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gf4b94e9bf7_0_0"/>
          <p:cNvSpPr txBox="1"/>
          <p:nvPr/>
        </p:nvSpPr>
        <p:spPr>
          <a:xfrm>
            <a:off x="342350" y="92100"/>
            <a:ext cx="7248300" cy="98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ar-SA" sz="4800" b="1">
                <a:solidFill>
                  <a:schemeClr val="lt1"/>
                </a:solidFill>
                <a:latin typeface="Scheherazade"/>
                <a:ea typeface="Scheherazade"/>
                <a:cs typeface="Scheherazade"/>
                <a:sym typeface="Scheherazade"/>
              </a:rPr>
              <a:t>Get Involved / Volunteer </a:t>
            </a:r>
            <a:endParaRPr sz="4800" b="1">
              <a:solidFill>
                <a:schemeClr val="lt1"/>
              </a:solidFill>
              <a:latin typeface="Scheherazade"/>
              <a:ea typeface="Scheherazade"/>
              <a:cs typeface="Scheherazade"/>
              <a:sym typeface="Scheherazade"/>
            </a:endParaRPr>
          </a:p>
        </p:txBody>
      </p:sp>
      <p:sp>
        <p:nvSpPr>
          <p:cNvPr id="482" name="Google Shape;482;gf4b94e9bf7_0_0"/>
          <p:cNvSpPr/>
          <p:nvPr/>
        </p:nvSpPr>
        <p:spPr>
          <a:xfrm>
            <a:off x="125350" y="1356875"/>
            <a:ext cx="8165100" cy="4734900"/>
          </a:xfrm>
          <a:prstGeom prst="snip1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139700" lvl="0" indent="0" algn="l" rtl="0">
              <a:lnSpc>
                <a:spcPct val="115000"/>
              </a:lnSpc>
              <a:spcBef>
                <a:spcPts val="0"/>
              </a:spcBef>
              <a:spcAft>
                <a:spcPts val="0"/>
              </a:spcAft>
              <a:buClr>
                <a:schemeClr val="dk1"/>
              </a:buClr>
              <a:buSzPts val="1100"/>
              <a:buFont typeface="Arial"/>
              <a:buNone/>
            </a:pPr>
            <a:r>
              <a:rPr lang="ar-SA" sz="1550">
                <a:solidFill>
                  <a:srgbClr val="5A5A5A"/>
                </a:solidFill>
                <a:latin typeface="Times New Roman"/>
                <a:ea typeface="Times New Roman"/>
                <a:cs typeface="Times New Roman"/>
                <a:sym typeface="Times New Roman"/>
              </a:rPr>
              <a:t>The Majority of our operations are entirely carried out by volunteers. No matter how small or large the role, volunteers are our most vital component. We pride ourselves in creating a fun, diverse and unique environment for our team of talented and dedicated volunteers</a:t>
            </a:r>
            <a:endParaRPr sz="1550">
              <a:solidFill>
                <a:srgbClr val="5A5A5A"/>
              </a:solidFill>
              <a:latin typeface="Times New Roman"/>
              <a:ea typeface="Times New Roman"/>
              <a:cs typeface="Times New Roman"/>
              <a:sym typeface="Times New Roman"/>
            </a:endParaRPr>
          </a:p>
          <a:p>
            <a:pPr marL="139700" marR="139700" lvl="0" indent="0" algn="l" rtl="0">
              <a:lnSpc>
                <a:spcPct val="115000"/>
              </a:lnSpc>
              <a:spcBef>
                <a:spcPts val="0"/>
              </a:spcBef>
              <a:spcAft>
                <a:spcPts val="0"/>
              </a:spcAft>
              <a:buClr>
                <a:schemeClr val="dk1"/>
              </a:buClr>
              <a:buSzPts val="1100"/>
              <a:buFont typeface="Arial"/>
              <a:buNone/>
            </a:pPr>
            <a:endParaRPr sz="1450">
              <a:solidFill>
                <a:srgbClr val="E06666"/>
              </a:solidFill>
            </a:endParaRPr>
          </a:p>
          <a:p>
            <a:pPr marL="0" marR="139700" lvl="0" indent="0" algn="l" rtl="0">
              <a:lnSpc>
                <a:spcPct val="115000"/>
              </a:lnSpc>
              <a:spcBef>
                <a:spcPts val="0"/>
              </a:spcBef>
              <a:spcAft>
                <a:spcPts val="0"/>
              </a:spcAft>
              <a:buClr>
                <a:schemeClr val="dk1"/>
              </a:buClr>
              <a:buSzPts val="1100"/>
              <a:buFont typeface="Arial"/>
              <a:buNone/>
            </a:pPr>
            <a:r>
              <a:rPr lang="ar-SA" sz="1550">
                <a:solidFill>
                  <a:srgbClr val="CC0000"/>
                </a:solidFill>
                <a:latin typeface="Times New Roman"/>
                <a:ea typeface="Times New Roman"/>
                <a:cs typeface="Times New Roman"/>
                <a:sym typeface="Times New Roman"/>
              </a:rPr>
              <a:t>If you are looking for an experience where you can add values to people in life, Africa ICT right is the best place to make a difference.</a:t>
            </a:r>
            <a:endParaRPr sz="1550">
              <a:solidFill>
                <a:srgbClr val="CC0000"/>
              </a:solidFill>
              <a:latin typeface="Times New Roman"/>
              <a:ea typeface="Times New Roman"/>
              <a:cs typeface="Times New Roman"/>
              <a:sym typeface="Times New Roman"/>
            </a:endParaRPr>
          </a:p>
          <a:p>
            <a:pPr marL="139700" marR="139700" lvl="0" indent="0" algn="l" rtl="0">
              <a:lnSpc>
                <a:spcPct val="115000"/>
              </a:lnSpc>
              <a:spcBef>
                <a:spcPts val="0"/>
              </a:spcBef>
              <a:spcAft>
                <a:spcPts val="0"/>
              </a:spcAft>
              <a:buClr>
                <a:schemeClr val="dk1"/>
              </a:buClr>
              <a:buSzPts val="1100"/>
              <a:buFont typeface="Arial"/>
              <a:buNone/>
            </a:pPr>
            <a:r>
              <a:rPr lang="ar-SA" sz="1550">
                <a:solidFill>
                  <a:srgbClr val="5A5A5A"/>
                </a:solidFill>
                <a:latin typeface="Times New Roman"/>
                <a:ea typeface="Times New Roman"/>
                <a:cs typeface="Times New Roman"/>
                <a:sym typeface="Times New Roman"/>
              </a:rPr>
              <a:t>We strive to match your skills and interests with our organizational needs to make the experience more meaningful.</a:t>
            </a:r>
            <a:endParaRPr sz="1550">
              <a:solidFill>
                <a:srgbClr val="5A5A5A"/>
              </a:solidFill>
              <a:highlight>
                <a:srgbClr val="B7B7B7"/>
              </a:highlight>
              <a:latin typeface="Times New Roman"/>
              <a:ea typeface="Times New Roman"/>
              <a:cs typeface="Times New Roman"/>
              <a:sym typeface="Times New Roman"/>
            </a:endParaRPr>
          </a:p>
        </p:txBody>
      </p:sp>
      <p:sp>
        <p:nvSpPr>
          <p:cNvPr id="483" name="Google Shape;483;gf4b94e9bf7_0_0"/>
          <p:cNvSpPr txBox="1"/>
          <p:nvPr/>
        </p:nvSpPr>
        <p:spPr>
          <a:xfrm>
            <a:off x="8505350" y="1536625"/>
            <a:ext cx="31335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ar-SA" sz="1500">
                <a:latin typeface="Times New Roman"/>
                <a:ea typeface="Times New Roman"/>
                <a:cs typeface="Times New Roman"/>
                <a:sym typeface="Times New Roman"/>
              </a:rPr>
              <a:t>The available positions can be listed here with just a brief description.</a:t>
            </a:r>
            <a:endParaRPr sz="1500">
              <a:latin typeface="Times New Roman"/>
              <a:ea typeface="Times New Roman"/>
              <a:cs typeface="Times New Roman"/>
              <a:sym typeface="Times New Roman"/>
            </a:endParaRPr>
          </a:p>
        </p:txBody>
      </p:sp>
      <p:sp>
        <p:nvSpPr>
          <p:cNvPr id="484" name="Google Shape;484;gf4b94e9bf7_0_0"/>
          <p:cNvSpPr/>
          <p:nvPr/>
        </p:nvSpPr>
        <p:spPr>
          <a:xfrm>
            <a:off x="8433725" y="2152225"/>
            <a:ext cx="2972400" cy="981000"/>
          </a:xfrm>
          <a:prstGeom prst="round2DiagRect">
            <a:avLst>
              <a:gd name="adj1" fmla="val 16667"/>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ar-SA" sz="1500">
                <a:latin typeface="Times New Roman"/>
                <a:ea typeface="Times New Roman"/>
                <a:cs typeface="Times New Roman"/>
                <a:sym typeface="Times New Roman"/>
              </a:rPr>
              <a:t>Development director:</a:t>
            </a:r>
            <a:endParaRPr sz="1500">
              <a:latin typeface="Times New Roman"/>
              <a:ea typeface="Times New Roman"/>
              <a:cs typeface="Times New Roman"/>
              <a:sym typeface="Times New Roman"/>
            </a:endParaRPr>
          </a:p>
          <a:p>
            <a:pPr marL="0" lvl="0" indent="0" algn="l" rtl="0">
              <a:spcBef>
                <a:spcPts val="0"/>
              </a:spcBef>
              <a:spcAft>
                <a:spcPts val="0"/>
              </a:spcAft>
              <a:buNone/>
            </a:pPr>
            <a:r>
              <a:rPr lang="ar-SA" sz="1500">
                <a:latin typeface="Times New Roman"/>
                <a:ea typeface="Times New Roman"/>
                <a:cs typeface="Times New Roman"/>
                <a:sym typeface="Times New Roman"/>
              </a:rPr>
              <a:t> Leading the development fundraising strategies and operational plans</a:t>
            </a:r>
            <a:endParaRPr sz="1500">
              <a:latin typeface="Times New Roman"/>
              <a:ea typeface="Times New Roman"/>
              <a:cs typeface="Times New Roman"/>
              <a:sym typeface="Times New Roman"/>
            </a:endParaRPr>
          </a:p>
        </p:txBody>
      </p:sp>
      <p:sp>
        <p:nvSpPr>
          <p:cNvPr id="485" name="Google Shape;485;gf4b94e9bf7_0_0"/>
          <p:cNvSpPr/>
          <p:nvPr/>
        </p:nvSpPr>
        <p:spPr>
          <a:xfrm>
            <a:off x="8433725" y="3214975"/>
            <a:ext cx="2972400" cy="981000"/>
          </a:xfrm>
          <a:prstGeom prst="round2DiagRect">
            <a:avLst>
              <a:gd name="adj1" fmla="val 16667"/>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ar-SA" sz="1500">
                <a:latin typeface="Times New Roman"/>
                <a:ea typeface="Times New Roman"/>
                <a:cs typeface="Times New Roman"/>
                <a:sym typeface="Times New Roman"/>
              </a:rPr>
              <a:t> Communication manager:</a:t>
            </a:r>
            <a:endParaRPr sz="1500">
              <a:latin typeface="Times New Roman"/>
              <a:ea typeface="Times New Roman"/>
              <a:cs typeface="Times New Roman"/>
              <a:sym typeface="Times New Roman"/>
            </a:endParaRPr>
          </a:p>
          <a:p>
            <a:pPr marL="0" lvl="0" indent="0" algn="l" rtl="0">
              <a:spcBef>
                <a:spcPts val="0"/>
              </a:spcBef>
              <a:spcAft>
                <a:spcPts val="0"/>
              </a:spcAft>
              <a:buNone/>
            </a:pPr>
            <a:r>
              <a:rPr lang="ar-SA" sz="1500">
                <a:latin typeface="Times New Roman"/>
                <a:ea typeface="Times New Roman"/>
                <a:cs typeface="Times New Roman"/>
                <a:sym typeface="Times New Roman"/>
              </a:rPr>
              <a:t>  Being responsible of the organization's relations and developing the marketing content</a:t>
            </a:r>
            <a:endParaRPr sz="1500">
              <a:latin typeface="Times New Roman"/>
              <a:ea typeface="Times New Roman"/>
              <a:cs typeface="Times New Roman"/>
              <a:sym typeface="Times New Roman"/>
            </a:endParaRPr>
          </a:p>
        </p:txBody>
      </p:sp>
      <p:sp>
        <p:nvSpPr>
          <p:cNvPr id="486" name="Google Shape;486;gf4b94e9bf7_0_0"/>
          <p:cNvSpPr/>
          <p:nvPr/>
        </p:nvSpPr>
        <p:spPr>
          <a:xfrm>
            <a:off x="8505350" y="4277725"/>
            <a:ext cx="2900700" cy="981000"/>
          </a:xfrm>
          <a:prstGeom prst="round2DiagRect">
            <a:avLst>
              <a:gd name="adj1" fmla="val 16667"/>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ar-SA" sz="1500">
                <a:latin typeface="Times New Roman"/>
                <a:ea typeface="Times New Roman"/>
                <a:cs typeface="Times New Roman"/>
                <a:sym typeface="Times New Roman"/>
              </a:rPr>
              <a:t> Grant writer :</a:t>
            </a:r>
            <a:endParaRPr sz="1500">
              <a:latin typeface="Times New Roman"/>
              <a:ea typeface="Times New Roman"/>
              <a:cs typeface="Times New Roman"/>
              <a:sym typeface="Times New Roman"/>
            </a:endParaRPr>
          </a:p>
          <a:p>
            <a:pPr marL="0" lvl="0" indent="0" algn="l" rtl="0">
              <a:spcBef>
                <a:spcPts val="0"/>
              </a:spcBef>
              <a:spcAft>
                <a:spcPts val="0"/>
              </a:spcAft>
              <a:buNone/>
            </a:pPr>
            <a:r>
              <a:rPr lang="ar-SA" sz="1500">
                <a:latin typeface="Times New Roman"/>
                <a:ea typeface="Times New Roman"/>
                <a:cs typeface="Times New Roman"/>
                <a:sym typeface="Times New Roman"/>
              </a:rPr>
              <a:t> Will be writing papers and working in different areas of the organization plans</a:t>
            </a:r>
            <a:endParaRPr sz="1500">
              <a:latin typeface="Times New Roman"/>
              <a:ea typeface="Times New Roman"/>
              <a:cs typeface="Times New Roman"/>
              <a:sym typeface="Times New Roman"/>
            </a:endParaRPr>
          </a:p>
        </p:txBody>
      </p:sp>
      <p:sp>
        <p:nvSpPr>
          <p:cNvPr id="487" name="Google Shape;487;gf4b94e9bf7_0_0"/>
          <p:cNvSpPr txBox="1"/>
          <p:nvPr/>
        </p:nvSpPr>
        <p:spPr>
          <a:xfrm>
            <a:off x="8469575" y="5445275"/>
            <a:ext cx="2900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ar-SA" sz="1600">
                <a:latin typeface="Times New Roman"/>
                <a:ea typeface="Times New Roman"/>
                <a:cs typeface="Times New Roman"/>
                <a:sym typeface="Times New Roman"/>
              </a:rPr>
              <a:t>Including the tab of learn more </a:t>
            </a:r>
            <a:endParaRPr sz="1600">
              <a:latin typeface="Times New Roman"/>
              <a:ea typeface="Times New Roman"/>
              <a:cs typeface="Times New Roman"/>
              <a:sym typeface="Times New Roman"/>
            </a:endParaRPr>
          </a:p>
        </p:txBody>
      </p:sp>
      <p:sp>
        <p:nvSpPr>
          <p:cNvPr id="488" name="Google Shape;488;gf4b94e9bf7_0_0"/>
          <p:cNvSpPr txBox="1"/>
          <p:nvPr/>
        </p:nvSpPr>
        <p:spPr>
          <a:xfrm>
            <a:off x="342350" y="6091825"/>
            <a:ext cx="3760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ar-SA" sz="1500" b="1">
                <a:latin typeface="Times New Roman"/>
                <a:ea typeface="Times New Roman"/>
                <a:cs typeface="Times New Roman"/>
                <a:sym typeface="Times New Roman"/>
              </a:rPr>
              <a:t>The insights of the volunteers with their pictures.</a:t>
            </a:r>
            <a:endParaRPr sz="1500" b="1">
              <a:latin typeface="Times New Roman"/>
              <a:ea typeface="Times New Roman"/>
              <a:cs typeface="Times New Roman"/>
              <a:sym typeface="Times New Roman"/>
            </a:endParaRPr>
          </a:p>
        </p:txBody>
      </p:sp>
      <p:sp>
        <p:nvSpPr>
          <p:cNvPr id="489" name="Google Shape;489;gf4b94e9bf7_0_0"/>
          <p:cNvSpPr txBox="1"/>
          <p:nvPr/>
        </p:nvSpPr>
        <p:spPr>
          <a:xfrm>
            <a:off x="217000" y="1446400"/>
            <a:ext cx="4404900" cy="400200"/>
          </a:xfrm>
          <a:prstGeom prst="rect">
            <a:avLst/>
          </a:prstGeom>
          <a:solidFill>
            <a:srgbClr val="8E7CC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ar-SA">
                <a:solidFill>
                  <a:schemeClr val="lt1"/>
                </a:solidFill>
                <a:latin typeface="Times New Roman"/>
                <a:ea typeface="Times New Roman"/>
                <a:cs typeface="Times New Roman"/>
                <a:sym typeface="Times New Roman"/>
              </a:rPr>
              <a:t>Re-editing the content:</a:t>
            </a:r>
            <a:endParaRPr>
              <a:solidFill>
                <a:schemeClr val="lt1"/>
              </a:solidFill>
              <a:latin typeface="Times New Roman"/>
              <a:ea typeface="Times New Roman"/>
              <a:cs typeface="Times New Roman"/>
              <a:sym typeface="Times New Roman"/>
            </a:endParaRPr>
          </a:p>
        </p:txBody>
      </p:sp>
      <p:sp>
        <p:nvSpPr>
          <p:cNvPr id="490" name="Google Shape;490;gf4b94e9bf7_0_0"/>
          <p:cNvSpPr/>
          <p:nvPr/>
        </p:nvSpPr>
        <p:spPr>
          <a:xfrm>
            <a:off x="342350" y="2035700"/>
            <a:ext cx="640800" cy="3963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gf4b94e9bf7_0_0"/>
          <p:cNvSpPr/>
          <p:nvPr/>
        </p:nvSpPr>
        <p:spPr>
          <a:xfrm>
            <a:off x="3563300" y="2035700"/>
            <a:ext cx="640800" cy="3963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gf4b94e9bf7_0_0"/>
          <p:cNvSpPr txBox="1"/>
          <p:nvPr/>
        </p:nvSpPr>
        <p:spPr>
          <a:xfrm>
            <a:off x="933250" y="2035700"/>
            <a:ext cx="2972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ar-SA" sz="1600" b="1">
                <a:latin typeface="Times New Roman"/>
                <a:ea typeface="Times New Roman"/>
                <a:cs typeface="Times New Roman"/>
                <a:sym typeface="Times New Roman"/>
              </a:rPr>
              <a:t>Volunteer In Africa ICT Right</a:t>
            </a:r>
            <a:endParaRPr sz="1600" b="1">
              <a:latin typeface="Times New Roman"/>
              <a:ea typeface="Times New Roman"/>
              <a:cs typeface="Times New Roman"/>
              <a:sym typeface="Times New Roman"/>
            </a:endParaRPr>
          </a:p>
        </p:txBody>
      </p:sp>
      <p:sp>
        <p:nvSpPr>
          <p:cNvPr id="493" name="Google Shape;493;gf4b94e9bf7_0_0"/>
          <p:cNvSpPr/>
          <p:nvPr/>
        </p:nvSpPr>
        <p:spPr>
          <a:xfrm rot="10800000">
            <a:off x="-50" y="6682200"/>
            <a:ext cx="12206700" cy="175800"/>
          </a:xfrm>
          <a:prstGeom prst="rect">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497"/>
        <p:cNvGrpSpPr/>
        <p:nvPr/>
      </p:nvGrpSpPr>
      <p:grpSpPr>
        <a:xfrm>
          <a:off x="0" y="0"/>
          <a:ext cx="0" cy="0"/>
          <a:chOff x="0" y="0"/>
          <a:chExt cx="0" cy="0"/>
        </a:xfrm>
      </p:grpSpPr>
      <p:sp>
        <p:nvSpPr>
          <p:cNvPr id="498" name="Google Shape;498;gf2eabea9d3_1_257"/>
          <p:cNvSpPr txBox="1">
            <a:spLocks noGrp="1"/>
          </p:cNvSpPr>
          <p:nvPr>
            <p:ph type="body" idx="1"/>
          </p:nvPr>
        </p:nvSpPr>
        <p:spPr>
          <a:xfrm>
            <a:off x="644750" y="1130650"/>
            <a:ext cx="4850400" cy="615600"/>
          </a:xfrm>
          <a:prstGeom prst="rect">
            <a:avLst/>
          </a:prstGeom>
        </p:spPr>
        <p:txBody>
          <a:bodyPr spcFirstLastPara="1" wrap="square" lIns="121900" tIns="121900" rIns="121900" bIns="121900" anchor="ctr" anchorCtr="0">
            <a:spAutoFit/>
          </a:bodyPr>
          <a:lstStyle/>
          <a:p>
            <a:pPr marL="0" lvl="0" indent="0" algn="ctr" rtl="0">
              <a:spcBef>
                <a:spcPts val="0"/>
              </a:spcBef>
              <a:spcAft>
                <a:spcPts val="1600"/>
              </a:spcAft>
              <a:buNone/>
            </a:pPr>
            <a:r>
              <a:rPr lang="ar-SA" b="1">
                <a:solidFill>
                  <a:srgbClr val="5A5A5A"/>
                </a:solidFill>
                <a:latin typeface="Times New Roman"/>
                <a:ea typeface="Times New Roman"/>
                <a:cs typeface="Times New Roman"/>
                <a:sym typeface="Times New Roman"/>
              </a:rPr>
              <a:t>Design of the web page</a:t>
            </a:r>
            <a:endParaRPr b="1">
              <a:solidFill>
                <a:srgbClr val="5A5A5A"/>
              </a:solidFill>
              <a:latin typeface="Times New Roman"/>
              <a:ea typeface="Times New Roman"/>
              <a:cs typeface="Times New Roman"/>
              <a:sym typeface="Times New Roman"/>
            </a:endParaRPr>
          </a:p>
        </p:txBody>
      </p:sp>
      <p:sp>
        <p:nvSpPr>
          <p:cNvPr id="499" name="Google Shape;499;gf2eabea9d3_1_257"/>
          <p:cNvSpPr/>
          <p:nvPr/>
        </p:nvSpPr>
        <p:spPr>
          <a:xfrm>
            <a:off x="-25" y="0"/>
            <a:ext cx="12192000" cy="1165200"/>
          </a:xfrm>
          <a:prstGeom prst="bevel">
            <a:avLst>
              <a:gd name="adj" fmla="val 12500"/>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gf2eabea9d3_1_257"/>
          <p:cNvSpPr/>
          <p:nvPr/>
        </p:nvSpPr>
        <p:spPr>
          <a:xfrm rot="10800000">
            <a:off x="-50" y="6682200"/>
            <a:ext cx="12206700" cy="175800"/>
          </a:xfrm>
          <a:prstGeom prst="rect">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gf2eabea9d3_1_257"/>
          <p:cNvSpPr txBox="1"/>
          <p:nvPr/>
        </p:nvSpPr>
        <p:spPr>
          <a:xfrm>
            <a:off x="342350" y="44700"/>
            <a:ext cx="10838400" cy="98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ar-SA" sz="4800" b="1">
                <a:solidFill>
                  <a:schemeClr val="lt1"/>
                </a:solidFill>
                <a:latin typeface="Scheherazade"/>
                <a:ea typeface="Scheherazade"/>
                <a:cs typeface="Scheherazade"/>
                <a:sym typeface="Scheherazade"/>
              </a:rPr>
              <a:t>Get Involved / Volunteer</a:t>
            </a:r>
            <a:endParaRPr sz="2400" b="1">
              <a:solidFill>
                <a:schemeClr val="lt1"/>
              </a:solidFill>
              <a:latin typeface="Scheherazade"/>
              <a:ea typeface="Scheherazade"/>
              <a:cs typeface="Scheherazade"/>
              <a:sym typeface="Scheherazade"/>
            </a:endParaRPr>
          </a:p>
        </p:txBody>
      </p:sp>
      <p:sp>
        <p:nvSpPr>
          <p:cNvPr id="502" name="Google Shape;502;gf2eabea9d3_1_257"/>
          <p:cNvSpPr/>
          <p:nvPr/>
        </p:nvSpPr>
        <p:spPr>
          <a:xfrm>
            <a:off x="644750" y="1698810"/>
            <a:ext cx="4850400" cy="4811700"/>
          </a:xfrm>
          <a:prstGeom prst="rect">
            <a:avLst/>
          </a:prstGeom>
          <a:solidFill>
            <a:schemeClr val="accent3"/>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03" name="Google Shape;503;gf2eabea9d3_1_257"/>
          <p:cNvSpPr txBox="1"/>
          <p:nvPr/>
        </p:nvSpPr>
        <p:spPr>
          <a:xfrm>
            <a:off x="644750" y="1750288"/>
            <a:ext cx="4850400" cy="400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spAutoFit/>
          </a:bodyPr>
          <a:lstStyle/>
          <a:p>
            <a:pPr marL="0" lvl="0" indent="0" algn="ctr" rtl="0">
              <a:lnSpc>
                <a:spcPct val="115000"/>
              </a:lnSpc>
              <a:spcBef>
                <a:spcPts val="0"/>
              </a:spcBef>
              <a:spcAft>
                <a:spcPts val="0"/>
              </a:spcAft>
              <a:buNone/>
            </a:pPr>
            <a:r>
              <a:rPr lang="ar-SA">
                <a:solidFill>
                  <a:schemeClr val="lt1"/>
                </a:solidFill>
                <a:latin typeface="Times New Roman"/>
                <a:ea typeface="Times New Roman"/>
                <a:cs typeface="Times New Roman"/>
                <a:sym typeface="Times New Roman"/>
              </a:rPr>
              <a:t>Banner  / Picture to  match it with our area and volunteer </a:t>
            </a:r>
            <a:endParaRPr>
              <a:solidFill>
                <a:schemeClr val="lt1"/>
              </a:solidFill>
              <a:latin typeface="Times New Roman"/>
              <a:ea typeface="Times New Roman"/>
              <a:cs typeface="Times New Roman"/>
              <a:sym typeface="Times New Roman"/>
            </a:endParaRPr>
          </a:p>
        </p:txBody>
      </p:sp>
      <p:pic>
        <p:nvPicPr>
          <p:cNvPr id="504" name="Google Shape;504;gf2eabea9d3_1_257"/>
          <p:cNvPicPr preferRelativeResize="0"/>
          <p:nvPr/>
        </p:nvPicPr>
        <p:blipFill>
          <a:blip r:embed="rId3">
            <a:alphaModFix/>
          </a:blip>
          <a:stretch>
            <a:fillRect/>
          </a:stretch>
        </p:blipFill>
        <p:spPr>
          <a:xfrm>
            <a:off x="7269500" y="1698800"/>
            <a:ext cx="4572800" cy="1360874"/>
          </a:xfrm>
          <a:prstGeom prst="rect">
            <a:avLst/>
          </a:prstGeom>
          <a:noFill/>
          <a:ln w="38100" cap="flat" cmpd="sng">
            <a:solidFill>
              <a:schemeClr val="lt1"/>
            </a:solidFill>
            <a:prstDash val="lgDashDot"/>
            <a:round/>
            <a:headEnd type="none" w="sm" len="sm"/>
            <a:tailEnd type="none" w="sm" len="sm"/>
          </a:ln>
        </p:spPr>
      </p:pic>
      <p:sp>
        <p:nvSpPr>
          <p:cNvPr id="505" name="Google Shape;505;gf2eabea9d3_1_257"/>
          <p:cNvSpPr txBox="1"/>
          <p:nvPr/>
        </p:nvSpPr>
        <p:spPr>
          <a:xfrm>
            <a:off x="644750" y="2154553"/>
            <a:ext cx="4850400" cy="648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spAutoFit/>
          </a:bodyPr>
          <a:lstStyle/>
          <a:p>
            <a:pPr marL="0" lvl="0" indent="0" algn="ctr" rtl="0">
              <a:lnSpc>
                <a:spcPct val="115000"/>
              </a:lnSpc>
              <a:spcBef>
                <a:spcPts val="0"/>
              </a:spcBef>
              <a:spcAft>
                <a:spcPts val="0"/>
              </a:spcAft>
              <a:buNone/>
            </a:pPr>
            <a:r>
              <a:rPr lang="ar-SA">
                <a:solidFill>
                  <a:schemeClr val="lt1"/>
                </a:solidFill>
                <a:latin typeface="Times New Roman"/>
                <a:ea typeface="Times New Roman"/>
                <a:cs typeface="Times New Roman"/>
                <a:sym typeface="Times New Roman"/>
              </a:rPr>
              <a:t>Overview:</a:t>
            </a:r>
            <a:endParaRPr>
              <a:solidFill>
                <a:schemeClr val="lt1"/>
              </a:solidFill>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ar-SA">
                <a:solidFill>
                  <a:schemeClr val="lt1"/>
                </a:solidFill>
                <a:latin typeface="Times New Roman"/>
                <a:ea typeface="Times New Roman"/>
                <a:cs typeface="Times New Roman"/>
                <a:sym typeface="Times New Roman"/>
              </a:rPr>
              <a:t>……here the same content in the volunteer page…...</a:t>
            </a:r>
            <a:endParaRPr>
              <a:solidFill>
                <a:schemeClr val="lt1"/>
              </a:solidFill>
              <a:latin typeface="Times New Roman"/>
              <a:ea typeface="Times New Roman"/>
              <a:cs typeface="Times New Roman"/>
              <a:sym typeface="Times New Roman"/>
            </a:endParaRPr>
          </a:p>
        </p:txBody>
      </p:sp>
      <p:sp>
        <p:nvSpPr>
          <p:cNvPr id="506" name="Google Shape;506;gf2eabea9d3_1_257"/>
          <p:cNvSpPr txBox="1"/>
          <p:nvPr/>
        </p:nvSpPr>
        <p:spPr>
          <a:xfrm>
            <a:off x="665300" y="2849153"/>
            <a:ext cx="4850400" cy="400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spAutoFit/>
          </a:bodyPr>
          <a:lstStyle/>
          <a:p>
            <a:pPr marL="0" lvl="0" indent="0" algn="l" rtl="0">
              <a:lnSpc>
                <a:spcPct val="115000"/>
              </a:lnSpc>
              <a:spcBef>
                <a:spcPts val="0"/>
              </a:spcBef>
              <a:spcAft>
                <a:spcPts val="0"/>
              </a:spcAft>
              <a:buNone/>
            </a:pPr>
            <a:endParaRPr>
              <a:solidFill>
                <a:schemeClr val="lt1"/>
              </a:solidFill>
              <a:latin typeface="Times New Roman"/>
              <a:ea typeface="Times New Roman"/>
              <a:cs typeface="Times New Roman"/>
              <a:sym typeface="Times New Roman"/>
            </a:endParaRPr>
          </a:p>
        </p:txBody>
      </p:sp>
      <p:sp>
        <p:nvSpPr>
          <p:cNvPr id="507" name="Google Shape;507;gf2eabea9d3_1_257"/>
          <p:cNvSpPr txBox="1"/>
          <p:nvPr/>
        </p:nvSpPr>
        <p:spPr>
          <a:xfrm>
            <a:off x="665300" y="3540278"/>
            <a:ext cx="4850400" cy="798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ar-SA">
                <a:solidFill>
                  <a:schemeClr val="lt1"/>
                </a:solidFill>
                <a:latin typeface="Times New Roman"/>
                <a:ea typeface="Times New Roman"/>
                <a:cs typeface="Times New Roman"/>
                <a:sym typeface="Times New Roman"/>
              </a:rPr>
              <a:t>Current Opportunity:</a:t>
            </a:r>
            <a:endParaRPr>
              <a:solidFill>
                <a:schemeClr val="lt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ar-SA">
                <a:solidFill>
                  <a:schemeClr val="lt1"/>
                </a:solidFill>
                <a:latin typeface="Times New Roman"/>
                <a:ea typeface="Times New Roman"/>
                <a:cs typeface="Times New Roman"/>
                <a:sym typeface="Times New Roman"/>
              </a:rPr>
              <a:t>Opportunity                         Location       </a:t>
            </a:r>
            <a:endParaRPr>
              <a:solidFill>
                <a:schemeClr val="lt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ar-SA">
                <a:solidFill>
                  <a:schemeClr val="lt1"/>
                </a:solidFill>
                <a:latin typeface="Times New Roman"/>
                <a:ea typeface="Times New Roman"/>
                <a:cs typeface="Times New Roman"/>
                <a:sym typeface="Times New Roman"/>
              </a:rPr>
              <a:t>                                                                  </a:t>
            </a:r>
            <a:endParaRPr>
              <a:solidFill>
                <a:schemeClr val="lt1"/>
              </a:solidFill>
              <a:latin typeface="Times New Roman"/>
              <a:ea typeface="Times New Roman"/>
              <a:cs typeface="Times New Roman"/>
              <a:sym typeface="Times New Roman"/>
            </a:endParaRPr>
          </a:p>
        </p:txBody>
      </p:sp>
      <p:sp>
        <p:nvSpPr>
          <p:cNvPr id="508" name="Google Shape;508;gf2eabea9d3_1_257"/>
          <p:cNvSpPr txBox="1"/>
          <p:nvPr/>
        </p:nvSpPr>
        <p:spPr>
          <a:xfrm>
            <a:off x="688700" y="3878700"/>
            <a:ext cx="4762500" cy="461700"/>
          </a:xfrm>
          <a:prstGeom prst="rect">
            <a:avLst/>
          </a:prstGeom>
          <a:noFill/>
          <a:ln w="9525" cap="flat" cmpd="sng">
            <a:solidFill>
              <a:srgbClr val="444444"/>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solidFill>
                <a:schemeClr val="lt1"/>
              </a:solidFill>
              <a:latin typeface="Times New Roman"/>
              <a:ea typeface="Times New Roman"/>
              <a:cs typeface="Times New Roman"/>
              <a:sym typeface="Times New Roman"/>
            </a:endParaRPr>
          </a:p>
        </p:txBody>
      </p:sp>
      <p:sp>
        <p:nvSpPr>
          <p:cNvPr id="509" name="Google Shape;509;gf2eabea9d3_1_257"/>
          <p:cNvSpPr txBox="1"/>
          <p:nvPr/>
        </p:nvSpPr>
        <p:spPr>
          <a:xfrm>
            <a:off x="2543025" y="3881275"/>
            <a:ext cx="934800" cy="461700"/>
          </a:xfrm>
          <a:prstGeom prst="rect">
            <a:avLst/>
          </a:prstGeom>
          <a:noFill/>
          <a:ln w="9525" cap="flat" cmpd="sng">
            <a:solidFill>
              <a:srgbClr val="444444"/>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solidFill>
                <a:schemeClr val="lt1"/>
              </a:solidFill>
              <a:latin typeface="Times New Roman"/>
              <a:ea typeface="Times New Roman"/>
              <a:cs typeface="Times New Roman"/>
              <a:sym typeface="Times New Roman"/>
            </a:endParaRPr>
          </a:p>
        </p:txBody>
      </p:sp>
      <p:sp>
        <p:nvSpPr>
          <p:cNvPr id="510" name="Google Shape;510;gf2eabea9d3_1_257"/>
          <p:cNvSpPr txBox="1"/>
          <p:nvPr/>
        </p:nvSpPr>
        <p:spPr>
          <a:xfrm>
            <a:off x="688700" y="4592775"/>
            <a:ext cx="4762500" cy="249300"/>
          </a:xfrm>
          <a:prstGeom prst="rect">
            <a:avLst/>
          </a:prstGeom>
          <a:noFill/>
          <a:ln w="9525" cap="flat" cmpd="sng">
            <a:solidFill>
              <a:srgbClr val="444444"/>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b="1">
              <a:solidFill>
                <a:schemeClr val="lt1"/>
              </a:solidFill>
              <a:latin typeface="Times New Roman"/>
              <a:ea typeface="Times New Roman"/>
              <a:cs typeface="Times New Roman"/>
              <a:sym typeface="Times New Roman"/>
            </a:endParaRPr>
          </a:p>
        </p:txBody>
      </p:sp>
      <p:sp>
        <p:nvSpPr>
          <p:cNvPr id="511" name="Google Shape;511;gf2eabea9d3_1_257"/>
          <p:cNvSpPr txBox="1"/>
          <p:nvPr/>
        </p:nvSpPr>
        <p:spPr>
          <a:xfrm>
            <a:off x="688700" y="4343475"/>
            <a:ext cx="4762500" cy="249300"/>
          </a:xfrm>
          <a:prstGeom prst="rect">
            <a:avLst/>
          </a:prstGeom>
          <a:noFill/>
          <a:ln w="9525" cap="flat" cmpd="sng">
            <a:solidFill>
              <a:srgbClr val="444444"/>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b="1">
              <a:solidFill>
                <a:schemeClr val="lt1"/>
              </a:solidFill>
              <a:latin typeface="Times New Roman"/>
              <a:ea typeface="Times New Roman"/>
              <a:cs typeface="Times New Roman"/>
              <a:sym typeface="Times New Roman"/>
            </a:endParaRPr>
          </a:p>
        </p:txBody>
      </p:sp>
      <p:sp>
        <p:nvSpPr>
          <p:cNvPr id="512" name="Google Shape;512;gf2eabea9d3_1_257"/>
          <p:cNvSpPr txBox="1"/>
          <p:nvPr/>
        </p:nvSpPr>
        <p:spPr>
          <a:xfrm>
            <a:off x="709250" y="4827975"/>
            <a:ext cx="4762500" cy="249300"/>
          </a:xfrm>
          <a:prstGeom prst="rect">
            <a:avLst/>
          </a:prstGeom>
          <a:noFill/>
          <a:ln w="9525" cap="flat" cmpd="sng">
            <a:solidFill>
              <a:srgbClr val="444444"/>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b="1">
              <a:solidFill>
                <a:schemeClr val="lt1"/>
              </a:solidFill>
              <a:latin typeface="Times New Roman"/>
              <a:ea typeface="Times New Roman"/>
              <a:cs typeface="Times New Roman"/>
              <a:sym typeface="Times New Roman"/>
            </a:endParaRPr>
          </a:p>
        </p:txBody>
      </p:sp>
      <p:sp>
        <p:nvSpPr>
          <p:cNvPr id="513" name="Google Shape;513;gf2eabea9d3_1_257"/>
          <p:cNvSpPr/>
          <p:nvPr/>
        </p:nvSpPr>
        <p:spPr>
          <a:xfrm>
            <a:off x="5650475" y="1701250"/>
            <a:ext cx="1463700" cy="498300"/>
          </a:xfrm>
          <a:prstGeom prst="stripedRightArrow">
            <a:avLst>
              <a:gd name="adj1" fmla="val 50000"/>
              <a:gd name="adj2" fmla="val 50000"/>
            </a:avLst>
          </a:prstGeom>
          <a:solidFill>
            <a:srgbClr val="F8F9FA"/>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gf2eabea9d3_1_257"/>
          <p:cNvSpPr txBox="1"/>
          <p:nvPr/>
        </p:nvSpPr>
        <p:spPr>
          <a:xfrm>
            <a:off x="5589788" y="1719550"/>
            <a:ext cx="1818300" cy="461700"/>
          </a:xfrm>
          <a:prstGeom prst="rect">
            <a:avLst/>
          </a:prstGeom>
          <a:noFill/>
          <a:ln>
            <a:noFill/>
          </a:ln>
        </p:spPr>
        <p:txBody>
          <a:bodyPr spcFirstLastPara="1" wrap="square" lIns="121900" tIns="121900" rIns="121900" bIns="121900" anchor="ctr" anchorCtr="0">
            <a:spAutoFit/>
          </a:bodyPr>
          <a:lstStyle/>
          <a:p>
            <a:pPr marL="0" lvl="0" indent="0" algn="l" rtl="0">
              <a:lnSpc>
                <a:spcPct val="115000"/>
              </a:lnSpc>
              <a:spcBef>
                <a:spcPts val="0"/>
              </a:spcBef>
              <a:spcAft>
                <a:spcPts val="0"/>
              </a:spcAft>
              <a:buNone/>
            </a:pPr>
            <a:r>
              <a:rPr lang="ar-SA" b="1">
                <a:solidFill>
                  <a:srgbClr val="5A5A5A"/>
                </a:solidFill>
                <a:latin typeface="Times New Roman"/>
                <a:ea typeface="Times New Roman"/>
                <a:cs typeface="Times New Roman"/>
                <a:sym typeface="Times New Roman"/>
              </a:rPr>
              <a:t>Banner Example</a:t>
            </a:r>
            <a:endParaRPr b="1">
              <a:solidFill>
                <a:srgbClr val="5A5A5A"/>
              </a:solidFill>
              <a:latin typeface="Times New Roman"/>
              <a:ea typeface="Times New Roman"/>
              <a:cs typeface="Times New Roman"/>
              <a:sym typeface="Times New Roman"/>
            </a:endParaRPr>
          </a:p>
        </p:txBody>
      </p:sp>
      <p:sp>
        <p:nvSpPr>
          <p:cNvPr id="515" name="Google Shape;515;gf2eabea9d3_1_257"/>
          <p:cNvSpPr txBox="1"/>
          <p:nvPr/>
        </p:nvSpPr>
        <p:spPr>
          <a:xfrm>
            <a:off x="665300" y="5497566"/>
            <a:ext cx="4850400" cy="400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spAutoFit/>
          </a:bodyPr>
          <a:lstStyle/>
          <a:p>
            <a:pPr marL="0" lvl="0" indent="0" algn="ctr" rtl="0">
              <a:lnSpc>
                <a:spcPct val="115000"/>
              </a:lnSpc>
              <a:spcBef>
                <a:spcPts val="0"/>
              </a:spcBef>
              <a:spcAft>
                <a:spcPts val="0"/>
              </a:spcAft>
              <a:buNone/>
            </a:pPr>
            <a:r>
              <a:rPr lang="ar-SA">
                <a:solidFill>
                  <a:schemeClr val="lt1"/>
                </a:solidFill>
                <a:latin typeface="Times New Roman"/>
                <a:ea typeface="Times New Roman"/>
                <a:cs typeface="Times New Roman"/>
                <a:sym typeface="Times New Roman"/>
              </a:rPr>
              <a:t>contact us if you didn’t find your opportunity.</a:t>
            </a:r>
            <a:endParaRPr>
              <a:solidFill>
                <a:schemeClr val="lt1"/>
              </a:solidFill>
              <a:latin typeface="Times New Roman"/>
              <a:ea typeface="Times New Roman"/>
              <a:cs typeface="Times New Roman"/>
              <a:sym typeface="Times New Roman"/>
            </a:endParaRPr>
          </a:p>
        </p:txBody>
      </p:sp>
      <p:sp>
        <p:nvSpPr>
          <p:cNvPr id="516" name="Google Shape;516;gf2eabea9d3_1_257"/>
          <p:cNvSpPr txBox="1"/>
          <p:nvPr/>
        </p:nvSpPr>
        <p:spPr>
          <a:xfrm>
            <a:off x="6048975" y="5040925"/>
            <a:ext cx="3985800" cy="1581900"/>
          </a:xfrm>
          <a:prstGeom prst="rect">
            <a:avLst/>
          </a:prstGeom>
          <a:noFill/>
          <a:ln w="38100" cap="flat" cmpd="sng">
            <a:solidFill>
              <a:schemeClr val="lt1"/>
            </a:solidFill>
            <a:prstDash val="lgDashDot"/>
            <a:round/>
            <a:headEnd type="none" w="sm" len="sm"/>
            <a:tailEnd type="none" w="sm" len="sm"/>
          </a:ln>
        </p:spPr>
        <p:txBody>
          <a:bodyPr spcFirstLastPara="1" wrap="square" lIns="91425" tIns="91425" rIns="91425" bIns="91425" anchor="ctr" anchorCtr="0">
            <a:spAutoFit/>
          </a:bodyPr>
          <a:lstStyle/>
          <a:p>
            <a:pPr marL="0" lvl="0" indent="0" algn="ctr" rtl="0">
              <a:lnSpc>
                <a:spcPct val="115000"/>
              </a:lnSpc>
              <a:spcBef>
                <a:spcPts val="0"/>
              </a:spcBef>
              <a:spcAft>
                <a:spcPts val="0"/>
              </a:spcAft>
              <a:buClr>
                <a:schemeClr val="dk1"/>
              </a:buClr>
              <a:buSzPts val="1100"/>
              <a:buFont typeface="Arial"/>
              <a:buNone/>
            </a:pPr>
            <a:r>
              <a:rPr lang="ar-SA" sz="1100" b="1">
                <a:solidFill>
                  <a:srgbClr val="5A5A5A"/>
                </a:solidFill>
                <a:latin typeface="Times New Roman"/>
                <a:ea typeface="Times New Roman"/>
                <a:cs typeface="Times New Roman"/>
                <a:sym typeface="Times New Roman"/>
              </a:rPr>
              <a:t>Can't find what you're looking for?</a:t>
            </a:r>
            <a:endParaRPr sz="1100" b="1">
              <a:solidFill>
                <a:srgbClr val="5A5A5A"/>
              </a:solidFill>
              <a:latin typeface="Times New Roman"/>
              <a:ea typeface="Times New Roman"/>
              <a:cs typeface="Times New Roman"/>
              <a:sym typeface="Times New Roman"/>
            </a:endParaRPr>
          </a:p>
          <a:p>
            <a:pPr marL="0" lvl="0" indent="0" algn="ctr" rtl="0">
              <a:lnSpc>
                <a:spcPct val="115000"/>
              </a:lnSpc>
              <a:spcBef>
                <a:spcPts val="1100"/>
              </a:spcBef>
              <a:spcAft>
                <a:spcPts val="0"/>
              </a:spcAft>
              <a:buNone/>
            </a:pPr>
            <a:r>
              <a:rPr lang="ar-SA" sz="1100">
                <a:solidFill>
                  <a:srgbClr val="5A5A5A"/>
                </a:solidFill>
                <a:latin typeface="Times New Roman"/>
                <a:ea typeface="Times New Roman"/>
                <a:cs typeface="Times New Roman"/>
                <a:sym typeface="Times New Roman"/>
              </a:rPr>
              <a:t>We’d be happy to talk about creating a custom role for you.</a:t>
            </a:r>
            <a:endParaRPr sz="1100">
              <a:solidFill>
                <a:srgbClr val="5A5A5A"/>
              </a:solidFill>
              <a:latin typeface="Times New Roman"/>
              <a:ea typeface="Times New Roman"/>
              <a:cs typeface="Times New Roman"/>
              <a:sym typeface="Times New Roman"/>
            </a:endParaRPr>
          </a:p>
          <a:p>
            <a:pPr marL="0" lvl="0" indent="0" algn="ctr" rtl="0">
              <a:lnSpc>
                <a:spcPct val="115000"/>
              </a:lnSpc>
              <a:spcBef>
                <a:spcPts val="800"/>
              </a:spcBef>
              <a:spcAft>
                <a:spcPts val="0"/>
              </a:spcAft>
              <a:buNone/>
            </a:pPr>
            <a:r>
              <a:rPr lang="ar-SA" sz="1100" b="1">
                <a:solidFill>
                  <a:srgbClr val="5A5A5A"/>
                </a:solidFill>
                <a:latin typeface="Times New Roman"/>
                <a:ea typeface="Times New Roman"/>
                <a:cs typeface="Times New Roman"/>
                <a:sym typeface="Times New Roman"/>
              </a:rPr>
              <a:t>Get In Touch</a:t>
            </a:r>
            <a:endParaRPr sz="1100" b="1">
              <a:solidFill>
                <a:srgbClr val="5A5A5A"/>
              </a:solidFill>
              <a:latin typeface="Times New Roman"/>
              <a:ea typeface="Times New Roman"/>
              <a:cs typeface="Times New Roman"/>
              <a:sym typeface="Times New Roman"/>
            </a:endParaRPr>
          </a:p>
          <a:p>
            <a:pPr marL="0" lvl="0" indent="0" algn="ctr" rtl="0">
              <a:lnSpc>
                <a:spcPct val="115000"/>
              </a:lnSpc>
              <a:spcBef>
                <a:spcPts val="800"/>
              </a:spcBef>
              <a:spcAft>
                <a:spcPts val="0"/>
              </a:spcAft>
              <a:buClr>
                <a:schemeClr val="dk1"/>
              </a:buClr>
              <a:buSzPts val="1100"/>
              <a:buFont typeface="Arial"/>
              <a:buNone/>
            </a:pPr>
            <a:r>
              <a:rPr lang="ar-SA" sz="1100">
                <a:solidFill>
                  <a:srgbClr val="5A5A5A"/>
                </a:solidFill>
                <a:latin typeface="Times New Roman"/>
                <a:ea typeface="Times New Roman"/>
                <a:cs typeface="Times New Roman"/>
                <a:sym typeface="Times New Roman"/>
              </a:rPr>
              <a:t>email:.... number:</a:t>
            </a:r>
            <a:endParaRPr sz="1100">
              <a:solidFill>
                <a:srgbClr val="5A5A5A"/>
              </a:solidFill>
              <a:latin typeface="Times New Roman"/>
              <a:ea typeface="Times New Roman"/>
              <a:cs typeface="Times New Roman"/>
              <a:sym typeface="Times New Roman"/>
            </a:endParaRPr>
          </a:p>
          <a:p>
            <a:pPr marL="0" lvl="0" indent="0" algn="ctr" rtl="0">
              <a:lnSpc>
                <a:spcPct val="115000"/>
              </a:lnSpc>
              <a:spcBef>
                <a:spcPts val="800"/>
              </a:spcBef>
              <a:spcAft>
                <a:spcPts val="800"/>
              </a:spcAft>
              <a:buNone/>
            </a:pPr>
            <a:r>
              <a:rPr lang="ar-SA" sz="1100" b="1">
                <a:solidFill>
                  <a:srgbClr val="5A5A5A"/>
                </a:solidFill>
                <a:latin typeface="Times New Roman"/>
                <a:ea typeface="Times New Roman"/>
                <a:cs typeface="Times New Roman"/>
                <a:sym typeface="Times New Roman"/>
              </a:rPr>
              <a:t>To start planning your role..</a:t>
            </a:r>
            <a:endParaRPr sz="1100" b="1">
              <a:solidFill>
                <a:srgbClr val="5A5A5A"/>
              </a:solidFill>
              <a:latin typeface="Times New Roman"/>
              <a:ea typeface="Times New Roman"/>
              <a:cs typeface="Times New Roman"/>
              <a:sym typeface="Times New Roman"/>
            </a:endParaRPr>
          </a:p>
        </p:txBody>
      </p:sp>
      <p:sp>
        <p:nvSpPr>
          <p:cNvPr id="517" name="Google Shape;517;gf2eabea9d3_1_257"/>
          <p:cNvSpPr/>
          <p:nvPr/>
        </p:nvSpPr>
        <p:spPr>
          <a:xfrm>
            <a:off x="5628575" y="4870925"/>
            <a:ext cx="934800" cy="498300"/>
          </a:xfrm>
          <a:prstGeom prst="stripedRightArrow">
            <a:avLst>
              <a:gd name="adj1" fmla="val 50000"/>
              <a:gd name="adj2" fmla="val 50000"/>
            </a:avLst>
          </a:prstGeom>
          <a:solidFill>
            <a:srgbClr val="F8F9FA"/>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8" name="Google Shape;518;gf2eabea9d3_1_257"/>
          <p:cNvPicPr preferRelativeResize="0"/>
          <p:nvPr/>
        </p:nvPicPr>
        <p:blipFill>
          <a:blip r:embed="rId4">
            <a:alphaModFix/>
          </a:blip>
          <a:stretch>
            <a:fillRect/>
          </a:stretch>
        </p:blipFill>
        <p:spPr>
          <a:xfrm>
            <a:off x="10249203" y="5631775"/>
            <a:ext cx="1742047" cy="400200"/>
          </a:xfrm>
          <a:prstGeom prst="rect">
            <a:avLst/>
          </a:prstGeom>
          <a:noFill/>
          <a:ln w="38100" cap="flat" cmpd="sng">
            <a:solidFill>
              <a:schemeClr val="lt1"/>
            </a:solidFill>
            <a:prstDash val="lgDashDot"/>
            <a:round/>
            <a:headEnd type="none" w="sm" len="sm"/>
            <a:tailEnd type="none" w="sm" len="sm"/>
          </a:ln>
        </p:spPr>
      </p:pic>
      <p:sp>
        <p:nvSpPr>
          <p:cNvPr id="519" name="Google Shape;519;gf2eabea9d3_1_257"/>
          <p:cNvSpPr/>
          <p:nvPr/>
        </p:nvSpPr>
        <p:spPr>
          <a:xfrm>
            <a:off x="9253925" y="5631775"/>
            <a:ext cx="934800" cy="400200"/>
          </a:xfrm>
          <a:prstGeom prst="stripedRightArrow">
            <a:avLst>
              <a:gd name="adj1" fmla="val 50000"/>
              <a:gd name="adj2" fmla="val 50000"/>
            </a:avLst>
          </a:prstGeom>
          <a:solidFill>
            <a:srgbClr val="F8F9FA"/>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gf2eabea9d3_1_257"/>
          <p:cNvSpPr/>
          <p:nvPr/>
        </p:nvSpPr>
        <p:spPr>
          <a:xfrm>
            <a:off x="10211075" y="5601025"/>
            <a:ext cx="1818300" cy="461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gf2eabea9d3_1_257"/>
          <p:cNvSpPr txBox="1"/>
          <p:nvPr/>
        </p:nvSpPr>
        <p:spPr>
          <a:xfrm>
            <a:off x="9253913" y="5647225"/>
            <a:ext cx="1818300" cy="369300"/>
          </a:xfrm>
          <a:prstGeom prst="rect">
            <a:avLst/>
          </a:prstGeom>
          <a:noFill/>
          <a:ln>
            <a:noFill/>
          </a:ln>
        </p:spPr>
        <p:txBody>
          <a:bodyPr spcFirstLastPara="1" wrap="square" lIns="121900" tIns="121900" rIns="121900" bIns="121900" anchor="ctr" anchorCtr="0">
            <a:spAutoFit/>
          </a:bodyPr>
          <a:lstStyle/>
          <a:p>
            <a:pPr marL="0" lvl="0" indent="0" algn="l" rtl="0">
              <a:lnSpc>
                <a:spcPct val="115000"/>
              </a:lnSpc>
              <a:spcBef>
                <a:spcPts val="0"/>
              </a:spcBef>
              <a:spcAft>
                <a:spcPts val="0"/>
              </a:spcAft>
              <a:buNone/>
            </a:pPr>
            <a:r>
              <a:rPr lang="ar-SA" sz="800" b="1">
                <a:solidFill>
                  <a:srgbClr val="5A5A5A"/>
                </a:solidFill>
                <a:latin typeface="Times New Roman"/>
                <a:ea typeface="Times New Roman"/>
                <a:cs typeface="Times New Roman"/>
                <a:sym typeface="Times New Roman"/>
              </a:rPr>
              <a:t>Bottom Example</a:t>
            </a:r>
            <a:endParaRPr sz="800" b="1">
              <a:solidFill>
                <a:srgbClr val="5A5A5A"/>
              </a:solidFill>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525"/>
        <p:cNvGrpSpPr/>
        <p:nvPr/>
      </p:nvGrpSpPr>
      <p:grpSpPr>
        <a:xfrm>
          <a:off x="0" y="0"/>
          <a:ext cx="0" cy="0"/>
          <a:chOff x="0" y="0"/>
          <a:chExt cx="0" cy="0"/>
        </a:xfrm>
      </p:grpSpPr>
      <p:sp>
        <p:nvSpPr>
          <p:cNvPr id="526" name="Google Shape;526;gf542389400_0_4"/>
          <p:cNvSpPr/>
          <p:nvPr/>
        </p:nvSpPr>
        <p:spPr>
          <a:xfrm>
            <a:off x="0" y="0"/>
            <a:ext cx="4763100" cy="6858000"/>
          </a:xfrm>
          <a:prstGeom prst="rect">
            <a:avLst/>
          </a:prstGeom>
          <a:solidFill>
            <a:srgbClr val="9B8EB8"/>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27" name="Google Shape;527;gf542389400_0_4"/>
          <p:cNvSpPr/>
          <p:nvPr/>
        </p:nvSpPr>
        <p:spPr>
          <a:xfrm rot="10800000">
            <a:off x="-50" y="6682200"/>
            <a:ext cx="12206700" cy="175800"/>
          </a:xfrm>
          <a:prstGeom prst="rect">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gf542389400_0_4"/>
          <p:cNvSpPr/>
          <p:nvPr/>
        </p:nvSpPr>
        <p:spPr>
          <a:xfrm>
            <a:off x="-25" y="0"/>
            <a:ext cx="12192000" cy="1165200"/>
          </a:xfrm>
          <a:prstGeom prst="bevel">
            <a:avLst>
              <a:gd name="adj" fmla="val 12500"/>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gf542389400_0_4"/>
          <p:cNvSpPr txBox="1"/>
          <p:nvPr/>
        </p:nvSpPr>
        <p:spPr>
          <a:xfrm>
            <a:off x="342350" y="44700"/>
            <a:ext cx="10838400" cy="98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ar-SA" sz="4800" b="1">
                <a:solidFill>
                  <a:schemeClr val="lt1"/>
                </a:solidFill>
                <a:latin typeface="Scheherazade"/>
                <a:ea typeface="Scheherazade"/>
                <a:cs typeface="Scheherazade"/>
                <a:sym typeface="Scheherazade"/>
              </a:rPr>
              <a:t>Get Involved / Volunteer</a:t>
            </a:r>
            <a:endParaRPr sz="2400" b="1">
              <a:solidFill>
                <a:schemeClr val="lt1"/>
              </a:solidFill>
              <a:latin typeface="Scheherazade"/>
              <a:ea typeface="Scheherazade"/>
              <a:cs typeface="Scheherazade"/>
              <a:sym typeface="Scheherazade"/>
            </a:endParaRPr>
          </a:p>
        </p:txBody>
      </p:sp>
      <p:sp>
        <p:nvSpPr>
          <p:cNvPr id="530" name="Google Shape;530;gf542389400_0_4"/>
          <p:cNvSpPr txBox="1"/>
          <p:nvPr/>
        </p:nvSpPr>
        <p:spPr>
          <a:xfrm>
            <a:off x="5616350" y="3054127"/>
            <a:ext cx="395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531" name="Google Shape;531;gf542389400_0_4"/>
          <p:cNvSpPr txBox="1"/>
          <p:nvPr/>
        </p:nvSpPr>
        <p:spPr>
          <a:xfrm>
            <a:off x="0" y="0"/>
            <a:ext cx="30426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500" b="1"/>
          </a:p>
        </p:txBody>
      </p:sp>
      <p:sp>
        <p:nvSpPr>
          <p:cNvPr id="532" name="Google Shape;532;gf542389400_0_4"/>
          <p:cNvSpPr txBox="1"/>
          <p:nvPr/>
        </p:nvSpPr>
        <p:spPr>
          <a:xfrm>
            <a:off x="595800" y="2910000"/>
            <a:ext cx="37746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ar-SA" sz="3600" b="1">
                <a:solidFill>
                  <a:schemeClr val="lt1"/>
                </a:solidFill>
                <a:latin typeface="Times New Roman"/>
                <a:ea typeface="Times New Roman"/>
                <a:cs typeface="Times New Roman"/>
                <a:sym typeface="Times New Roman"/>
              </a:rPr>
              <a:t>Example Design For The Page</a:t>
            </a:r>
            <a:endParaRPr sz="3600" b="1">
              <a:solidFill>
                <a:schemeClr val="lt1"/>
              </a:solidFill>
              <a:latin typeface="Times New Roman"/>
              <a:ea typeface="Times New Roman"/>
              <a:cs typeface="Times New Roman"/>
              <a:sym typeface="Times New Roman"/>
            </a:endParaRPr>
          </a:p>
        </p:txBody>
      </p:sp>
      <p:sp>
        <p:nvSpPr>
          <p:cNvPr id="533" name="Google Shape;533;gf542389400_0_4"/>
          <p:cNvSpPr txBox="1"/>
          <p:nvPr/>
        </p:nvSpPr>
        <p:spPr>
          <a:xfrm>
            <a:off x="268600" y="5049500"/>
            <a:ext cx="277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534" name="Google Shape;534;gf542389400_0_4"/>
          <p:cNvPicPr preferRelativeResize="0"/>
          <p:nvPr/>
        </p:nvPicPr>
        <p:blipFill>
          <a:blip r:embed="rId3">
            <a:alphaModFix/>
          </a:blip>
          <a:stretch>
            <a:fillRect/>
          </a:stretch>
        </p:blipFill>
        <p:spPr>
          <a:xfrm>
            <a:off x="7627950" y="196975"/>
            <a:ext cx="4578701" cy="648522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538"/>
        <p:cNvGrpSpPr/>
        <p:nvPr/>
      </p:nvGrpSpPr>
      <p:grpSpPr>
        <a:xfrm>
          <a:off x="0" y="0"/>
          <a:ext cx="0" cy="0"/>
          <a:chOff x="0" y="0"/>
          <a:chExt cx="0" cy="0"/>
        </a:xfrm>
      </p:grpSpPr>
      <p:sp>
        <p:nvSpPr>
          <p:cNvPr id="539" name="Google Shape;539;gefe98b5cd0_0_0"/>
          <p:cNvSpPr/>
          <p:nvPr/>
        </p:nvSpPr>
        <p:spPr>
          <a:xfrm>
            <a:off x="-50" y="92100"/>
            <a:ext cx="12192000" cy="1165200"/>
          </a:xfrm>
          <a:prstGeom prst="bevel">
            <a:avLst>
              <a:gd name="adj" fmla="val 12500"/>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gefe98b5cd0_0_0"/>
          <p:cNvSpPr txBox="1"/>
          <p:nvPr/>
        </p:nvSpPr>
        <p:spPr>
          <a:xfrm>
            <a:off x="342350" y="92100"/>
            <a:ext cx="7248300" cy="98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ar-SA" sz="4800" b="1">
                <a:solidFill>
                  <a:schemeClr val="lt1"/>
                </a:solidFill>
                <a:latin typeface="Scheherazade"/>
                <a:ea typeface="Scheherazade"/>
                <a:cs typeface="Scheherazade"/>
                <a:sym typeface="Scheherazade"/>
              </a:rPr>
              <a:t>Media / Blog </a:t>
            </a:r>
            <a:endParaRPr sz="4800" b="1">
              <a:solidFill>
                <a:schemeClr val="lt1"/>
              </a:solidFill>
              <a:latin typeface="Scheherazade"/>
              <a:ea typeface="Scheherazade"/>
              <a:cs typeface="Scheherazade"/>
              <a:sym typeface="Scheherazade"/>
            </a:endParaRPr>
          </a:p>
        </p:txBody>
      </p:sp>
      <p:sp>
        <p:nvSpPr>
          <p:cNvPr id="541" name="Google Shape;541;gefe98b5cd0_0_0"/>
          <p:cNvSpPr txBox="1"/>
          <p:nvPr/>
        </p:nvSpPr>
        <p:spPr>
          <a:xfrm>
            <a:off x="659150" y="1961275"/>
            <a:ext cx="6026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ar-SA" sz="2100" b="1">
                <a:solidFill>
                  <a:srgbClr val="666666"/>
                </a:solidFill>
                <a:latin typeface="Times New Roman"/>
                <a:ea typeface="Times New Roman"/>
                <a:cs typeface="Times New Roman"/>
                <a:sym typeface="Times New Roman"/>
              </a:rPr>
              <a:t>Add A Briefe &amp; Friendly Words Under Any Subject</a:t>
            </a:r>
            <a:endParaRPr sz="2100" b="1">
              <a:solidFill>
                <a:srgbClr val="666666"/>
              </a:solidFill>
              <a:latin typeface="Times New Roman"/>
              <a:ea typeface="Times New Roman"/>
              <a:cs typeface="Times New Roman"/>
              <a:sym typeface="Times New Roman"/>
            </a:endParaRPr>
          </a:p>
        </p:txBody>
      </p:sp>
      <p:sp>
        <p:nvSpPr>
          <p:cNvPr id="542" name="Google Shape;542;gefe98b5cd0_0_0"/>
          <p:cNvSpPr txBox="1"/>
          <p:nvPr/>
        </p:nvSpPr>
        <p:spPr>
          <a:xfrm>
            <a:off x="581200" y="2852750"/>
            <a:ext cx="5810400" cy="218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ar-SA" sz="2100">
                <a:solidFill>
                  <a:srgbClr val="666666"/>
                </a:solidFill>
                <a:latin typeface="Times New Roman"/>
                <a:ea typeface="Times New Roman"/>
                <a:cs typeface="Times New Roman"/>
                <a:sym typeface="Times New Roman"/>
              </a:rPr>
              <a:t>you can add small description of what you will be posting in your blog, it will be nice for your users to read before they see the blog</a:t>
            </a:r>
            <a:endParaRPr sz="2100">
              <a:solidFill>
                <a:srgbClr val="666666"/>
              </a:solidFill>
              <a:latin typeface="Times New Roman"/>
              <a:ea typeface="Times New Roman"/>
              <a:cs typeface="Times New Roman"/>
              <a:sym typeface="Times New Roman"/>
            </a:endParaRPr>
          </a:p>
          <a:p>
            <a:pPr marL="0" lvl="0" indent="0" algn="l" rtl="0">
              <a:spcBef>
                <a:spcPts val="0"/>
              </a:spcBef>
              <a:spcAft>
                <a:spcPts val="0"/>
              </a:spcAft>
              <a:buNone/>
            </a:pPr>
            <a:endParaRPr sz="2100">
              <a:solidFill>
                <a:srgbClr val="666666"/>
              </a:solidFill>
              <a:latin typeface="Times New Roman"/>
              <a:ea typeface="Times New Roman"/>
              <a:cs typeface="Times New Roman"/>
              <a:sym typeface="Times New Roman"/>
            </a:endParaRPr>
          </a:p>
          <a:p>
            <a:pPr marL="0" lvl="0" indent="0" algn="l" rtl="0">
              <a:spcBef>
                <a:spcPts val="0"/>
              </a:spcBef>
              <a:spcAft>
                <a:spcPts val="0"/>
              </a:spcAft>
              <a:buNone/>
            </a:pPr>
            <a:r>
              <a:rPr lang="ar-SA" sz="2100">
                <a:solidFill>
                  <a:srgbClr val="666666"/>
                </a:solidFill>
                <a:latin typeface="Times New Roman"/>
                <a:ea typeface="Times New Roman"/>
                <a:cs typeface="Times New Roman"/>
                <a:sym typeface="Times New Roman"/>
              </a:rPr>
              <a:t> </a:t>
            </a:r>
            <a:r>
              <a:rPr lang="ar-SA" sz="2300">
                <a:solidFill>
                  <a:srgbClr val="666666"/>
                </a:solidFill>
                <a:latin typeface="Times New Roman"/>
                <a:ea typeface="Times New Roman"/>
                <a:cs typeface="Times New Roman"/>
                <a:sym typeface="Times New Roman"/>
              </a:rPr>
              <a:t>(( Where we discuss our work, </a:t>
            </a:r>
            <a:endParaRPr sz="2300">
              <a:solidFill>
                <a:srgbClr val="666666"/>
              </a:solidFill>
              <a:latin typeface="Times New Roman"/>
              <a:ea typeface="Times New Roman"/>
              <a:cs typeface="Times New Roman"/>
              <a:sym typeface="Times New Roman"/>
            </a:endParaRPr>
          </a:p>
          <a:p>
            <a:pPr marL="0" lvl="0" indent="0" algn="l" rtl="0">
              <a:spcBef>
                <a:spcPts val="0"/>
              </a:spcBef>
              <a:spcAft>
                <a:spcPts val="0"/>
              </a:spcAft>
              <a:buNone/>
            </a:pPr>
            <a:r>
              <a:rPr lang="ar-SA" sz="2300">
                <a:solidFill>
                  <a:srgbClr val="666666"/>
                </a:solidFill>
                <a:latin typeface="Times New Roman"/>
                <a:ea typeface="Times New Roman"/>
                <a:cs typeface="Times New Roman"/>
                <a:sym typeface="Times New Roman"/>
              </a:rPr>
              <a:t>thoughts, and process )).</a:t>
            </a:r>
            <a:endParaRPr sz="2300">
              <a:solidFill>
                <a:srgbClr val="666666"/>
              </a:solidFill>
              <a:latin typeface="Times New Roman"/>
              <a:ea typeface="Times New Roman"/>
              <a:cs typeface="Times New Roman"/>
              <a:sym typeface="Times New Roman"/>
            </a:endParaRPr>
          </a:p>
        </p:txBody>
      </p:sp>
      <p:pic>
        <p:nvPicPr>
          <p:cNvPr id="543" name="Google Shape;543;gefe98b5cd0_0_0"/>
          <p:cNvPicPr preferRelativeResize="0"/>
          <p:nvPr/>
        </p:nvPicPr>
        <p:blipFill>
          <a:blip r:embed="rId3">
            <a:alphaModFix/>
          </a:blip>
          <a:stretch>
            <a:fillRect/>
          </a:stretch>
        </p:blipFill>
        <p:spPr>
          <a:xfrm>
            <a:off x="6391600" y="2873375"/>
            <a:ext cx="5424199" cy="2883150"/>
          </a:xfrm>
          <a:prstGeom prst="rect">
            <a:avLst/>
          </a:prstGeom>
          <a:noFill/>
          <a:ln w="38100" cap="flat" cmpd="sng">
            <a:solidFill>
              <a:schemeClr val="lt1"/>
            </a:solidFill>
            <a:prstDash val="lgDashDot"/>
            <a:round/>
            <a:headEnd type="none" w="sm" len="sm"/>
            <a:tailEnd type="none" w="sm" len="sm"/>
          </a:ln>
        </p:spPr>
      </p:pic>
      <p:sp>
        <p:nvSpPr>
          <p:cNvPr id="544" name="Google Shape;544;gefe98b5cd0_0_0"/>
          <p:cNvSpPr/>
          <p:nvPr/>
        </p:nvSpPr>
        <p:spPr>
          <a:xfrm>
            <a:off x="6604025" y="3785450"/>
            <a:ext cx="3933600" cy="2049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gefe98b5cd0_0_0"/>
          <p:cNvSpPr/>
          <p:nvPr/>
        </p:nvSpPr>
        <p:spPr>
          <a:xfrm>
            <a:off x="6312700" y="2792575"/>
            <a:ext cx="5572200" cy="3046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gefe98b5cd0_0_0"/>
          <p:cNvSpPr/>
          <p:nvPr/>
        </p:nvSpPr>
        <p:spPr>
          <a:xfrm rot="-1092">
            <a:off x="5170475" y="4096388"/>
            <a:ext cx="944700" cy="498300"/>
          </a:xfrm>
          <a:prstGeom prst="stripedRightArrow">
            <a:avLst>
              <a:gd name="adj1" fmla="val 50000"/>
              <a:gd name="adj2" fmla="val 50000"/>
            </a:avLst>
          </a:prstGeom>
          <a:solidFill>
            <a:srgbClr val="F8F9FA"/>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gefe98b5cd0_0_0"/>
          <p:cNvSpPr txBox="1"/>
          <p:nvPr/>
        </p:nvSpPr>
        <p:spPr>
          <a:xfrm>
            <a:off x="6532850" y="3680750"/>
            <a:ext cx="77595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ar-SA" sz="1500">
                <a:solidFill>
                  <a:srgbClr val="666666"/>
                </a:solidFill>
                <a:latin typeface="Times New Roman"/>
                <a:ea typeface="Times New Roman"/>
                <a:cs typeface="Times New Roman"/>
                <a:sym typeface="Times New Roman"/>
              </a:rPr>
              <a:t>Where we discuss our work, thoughts, and process</a:t>
            </a:r>
            <a:endParaRPr sz="1500">
              <a:latin typeface="Times New Roman"/>
              <a:ea typeface="Times New Roman"/>
              <a:cs typeface="Times New Roman"/>
              <a:sym typeface="Times New Roman"/>
            </a:endParaRPr>
          </a:p>
        </p:txBody>
      </p:sp>
      <p:sp>
        <p:nvSpPr>
          <p:cNvPr id="548" name="Google Shape;548;gefe98b5cd0_0_0"/>
          <p:cNvSpPr/>
          <p:nvPr/>
        </p:nvSpPr>
        <p:spPr>
          <a:xfrm rot="10800000">
            <a:off x="-50" y="6682200"/>
            <a:ext cx="12206700" cy="175800"/>
          </a:xfrm>
          <a:prstGeom prst="rect">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552"/>
        <p:cNvGrpSpPr/>
        <p:nvPr/>
      </p:nvGrpSpPr>
      <p:grpSpPr>
        <a:xfrm>
          <a:off x="0" y="0"/>
          <a:ext cx="0" cy="0"/>
          <a:chOff x="0" y="0"/>
          <a:chExt cx="0" cy="0"/>
        </a:xfrm>
      </p:grpSpPr>
      <p:pic>
        <p:nvPicPr>
          <p:cNvPr id="553" name="Google Shape;553;gefe98b5cd0_0_4"/>
          <p:cNvPicPr preferRelativeResize="0"/>
          <p:nvPr/>
        </p:nvPicPr>
        <p:blipFill>
          <a:blip r:embed="rId3">
            <a:alphaModFix/>
          </a:blip>
          <a:stretch>
            <a:fillRect/>
          </a:stretch>
        </p:blipFill>
        <p:spPr>
          <a:xfrm>
            <a:off x="701163" y="4335927"/>
            <a:ext cx="6078126" cy="2163600"/>
          </a:xfrm>
          <a:prstGeom prst="rect">
            <a:avLst/>
          </a:prstGeom>
          <a:noFill/>
          <a:ln w="38100" cap="flat" cmpd="sng">
            <a:solidFill>
              <a:schemeClr val="lt1"/>
            </a:solidFill>
            <a:prstDash val="lgDashDot"/>
            <a:round/>
            <a:headEnd type="none" w="sm" len="sm"/>
            <a:tailEnd type="none" w="sm" len="sm"/>
          </a:ln>
        </p:spPr>
      </p:pic>
      <p:sp>
        <p:nvSpPr>
          <p:cNvPr id="554" name="Google Shape;554;gefe98b5cd0_0_4"/>
          <p:cNvSpPr txBox="1"/>
          <p:nvPr/>
        </p:nvSpPr>
        <p:spPr>
          <a:xfrm>
            <a:off x="8005250" y="3929125"/>
            <a:ext cx="1597500" cy="257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ar-SA" sz="1500" b="1"/>
              <a:t>About</a:t>
            </a:r>
            <a:endParaRPr sz="1500" b="1"/>
          </a:p>
          <a:p>
            <a:pPr marL="0" lvl="0" indent="0" algn="l" rtl="0">
              <a:spcBef>
                <a:spcPts val="0"/>
              </a:spcBef>
              <a:spcAft>
                <a:spcPts val="0"/>
              </a:spcAft>
              <a:buNone/>
            </a:pPr>
            <a:endParaRPr/>
          </a:p>
          <a:p>
            <a:pPr marL="0" lvl="0" indent="0" algn="l" rtl="0">
              <a:spcBef>
                <a:spcPts val="0"/>
              </a:spcBef>
              <a:spcAft>
                <a:spcPts val="0"/>
              </a:spcAft>
              <a:buNone/>
            </a:pPr>
            <a:r>
              <a:rPr lang="ar-SA"/>
              <a:t>Home</a:t>
            </a:r>
            <a:endParaRPr/>
          </a:p>
          <a:p>
            <a:pPr marL="0" lvl="0" indent="0" algn="l" rtl="0">
              <a:spcBef>
                <a:spcPts val="0"/>
              </a:spcBef>
              <a:spcAft>
                <a:spcPts val="0"/>
              </a:spcAft>
              <a:buNone/>
            </a:pPr>
            <a:r>
              <a:rPr lang="ar-SA"/>
              <a:t>About us</a:t>
            </a:r>
            <a:endParaRPr/>
          </a:p>
          <a:p>
            <a:pPr marL="0" lvl="0" indent="0" algn="l" rtl="0">
              <a:spcBef>
                <a:spcPts val="0"/>
              </a:spcBef>
              <a:spcAft>
                <a:spcPts val="0"/>
              </a:spcAft>
              <a:buNone/>
            </a:pPr>
            <a:r>
              <a:rPr lang="ar-SA"/>
              <a:t>FAQ</a:t>
            </a:r>
            <a:endParaRPr/>
          </a:p>
          <a:p>
            <a:pPr marL="0" lvl="0" indent="0" algn="l" rtl="0">
              <a:spcBef>
                <a:spcPts val="0"/>
              </a:spcBef>
              <a:spcAft>
                <a:spcPts val="0"/>
              </a:spcAft>
              <a:buNone/>
            </a:pPr>
            <a:r>
              <a:rPr lang="ar-SA"/>
              <a:t>Blog</a:t>
            </a:r>
            <a:endParaRPr/>
          </a:p>
          <a:p>
            <a:pPr marL="0" lvl="0" indent="0" algn="l" rtl="0">
              <a:spcBef>
                <a:spcPts val="0"/>
              </a:spcBef>
              <a:spcAft>
                <a:spcPts val="0"/>
              </a:spcAft>
              <a:buNone/>
            </a:pPr>
            <a:r>
              <a:rPr lang="ar-SA"/>
              <a:t>Support</a:t>
            </a:r>
            <a:endParaRPr/>
          </a:p>
          <a:p>
            <a:pPr marL="0" lvl="0" indent="0" algn="l" rtl="0">
              <a:spcBef>
                <a:spcPts val="0"/>
              </a:spcBef>
              <a:spcAft>
                <a:spcPts val="0"/>
              </a:spcAft>
              <a:buNone/>
            </a:pPr>
            <a:r>
              <a:rPr lang="ar-SA"/>
              <a:t>Volunteer apply</a:t>
            </a:r>
            <a:endParaRPr/>
          </a:p>
          <a:p>
            <a:pPr marL="0" lvl="0" indent="0" algn="l" rtl="0">
              <a:spcBef>
                <a:spcPts val="0"/>
              </a:spcBef>
              <a:spcAft>
                <a:spcPts val="0"/>
              </a:spcAft>
              <a:buNone/>
            </a:pPr>
            <a:r>
              <a:rPr lang="ar-SA"/>
              <a:t>partner</a:t>
            </a:r>
            <a:endParaRPr/>
          </a:p>
          <a:p>
            <a:pPr marL="0" lvl="0" indent="0" algn="l" rtl="0">
              <a:spcBef>
                <a:spcPts val="0"/>
              </a:spcBef>
              <a:spcAft>
                <a:spcPts val="0"/>
              </a:spcAft>
              <a:buNone/>
            </a:pPr>
            <a:r>
              <a:rPr lang="ar-SA"/>
              <a:t>Donation</a:t>
            </a:r>
            <a:endParaRPr/>
          </a:p>
          <a:p>
            <a:pPr marL="0" lvl="0" indent="0" algn="l" rtl="0">
              <a:spcBef>
                <a:spcPts val="0"/>
              </a:spcBef>
              <a:spcAft>
                <a:spcPts val="0"/>
              </a:spcAft>
              <a:buNone/>
            </a:pPr>
            <a:r>
              <a:rPr lang="ar-SA"/>
              <a:t>Contact</a:t>
            </a:r>
            <a:endParaRPr/>
          </a:p>
        </p:txBody>
      </p:sp>
      <p:sp>
        <p:nvSpPr>
          <p:cNvPr id="555" name="Google Shape;555;gefe98b5cd0_0_4"/>
          <p:cNvSpPr txBox="1"/>
          <p:nvPr/>
        </p:nvSpPr>
        <p:spPr>
          <a:xfrm>
            <a:off x="9740950" y="3929125"/>
            <a:ext cx="1987500" cy="149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ar-SA" sz="1500" b="1"/>
              <a:t>Legal</a:t>
            </a:r>
            <a:endParaRPr sz="1500" b="1"/>
          </a:p>
          <a:p>
            <a:pPr marL="0" lvl="0" indent="0" algn="l" rtl="0">
              <a:spcBef>
                <a:spcPts val="0"/>
              </a:spcBef>
              <a:spcAft>
                <a:spcPts val="0"/>
              </a:spcAft>
              <a:buNone/>
            </a:pPr>
            <a:endParaRPr/>
          </a:p>
          <a:p>
            <a:pPr marL="0" lvl="0" indent="0" algn="l" rtl="0">
              <a:spcBef>
                <a:spcPts val="0"/>
              </a:spcBef>
              <a:spcAft>
                <a:spcPts val="0"/>
              </a:spcAft>
              <a:buNone/>
            </a:pPr>
            <a:r>
              <a:rPr lang="ar-SA"/>
              <a:t>privacy policy</a:t>
            </a:r>
            <a:endParaRPr/>
          </a:p>
          <a:p>
            <a:pPr marL="0" lvl="0" indent="0" algn="l" rtl="0">
              <a:spcBef>
                <a:spcPts val="0"/>
              </a:spcBef>
              <a:spcAft>
                <a:spcPts val="0"/>
              </a:spcAft>
              <a:buNone/>
            </a:pPr>
            <a:r>
              <a:rPr lang="ar-SA"/>
              <a:t>Terms &amp; Conditions</a:t>
            </a:r>
            <a:endParaRPr/>
          </a:p>
          <a:p>
            <a:pPr marL="0" lvl="0" indent="0" algn="l" rtl="0">
              <a:spcBef>
                <a:spcPts val="0"/>
              </a:spcBef>
              <a:spcAft>
                <a:spcPts val="0"/>
              </a:spcAft>
              <a:buNone/>
            </a:pPr>
            <a:r>
              <a:rPr lang="ar-SA"/>
              <a:t>Cookie Policy</a:t>
            </a:r>
            <a:endParaRPr/>
          </a:p>
          <a:p>
            <a:pPr marL="0" lvl="0" indent="0" algn="l" rtl="0">
              <a:spcBef>
                <a:spcPts val="0"/>
              </a:spcBef>
              <a:spcAft>
                <a:spcPts val="0"/>
              </a:spcAft>
              <a:buNone/>
            </a:pPr>
            <a:endParaRPr/>
          </a:p>
        </p:txBody>
      </p:sp>
      <p:sp>
        <p:nvSpPr>
          <p:cNvPr id="556" name="Google Shape;556;gefe98b5cd0_0_4"/>
          <p:cNvSpPr/>
          <p:nvPr/>
        </p:nvSpPr>
        <p:spPr>
          <a:xfrm>
            <a:off x="-50" y="92100"/>
            <a:ext cx="12192000" cy="1165200"/>
          </a:xfrm>
          <a:prstGeom prst="bevel">
            <a:avLst>
              <a:gd name="adj" fmla="val 12500"/>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Georgia"/>
              <a:ea typeface="Georgia"/>
              <a:cs typeface="Georgia"/>
              <a:sym typeface="Georgia"/>
            </a:endParaRPr>
          </a:p>
        </p:txBody>
      </p:sp>
      <p:sp>
        <p:nvSpPr>
          <p:cNvPr id="557" name="Google Shape;557;gefe98b5cd0_0_4"/>
          <p:cNvSpPr txBox="1"/>
          <p:nvPr/>
        </p:nvSpPr>
        <p:spPr>
          <a:xfrm>
            <a:off x="342350" y="92100"/>
            <a:ext cx="7248300" cy="98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ar-SA" sz="4800" b="1">
                <a:solidFill>
                  <a:schemeClr val="lt1"/>
                </a:solidFill>
                <a:latin typeface="Scheherazade"/>
                <a:ea typeface="Scheherazade"/>
                <a:cs typeface="Scheherazade"/>
                <a:sym typeface="Scheherazade"/>
              </a:rPr>
              <a:t>Home Page / Footer</a:t>
            </a:r>
            <a:endParaRPr sz="4800" b="1">
              <a:solidFill>
                <a:schemeClr val="lt1"/>
              </a:solidFill>
              <a:latin typeface="Scheherazade"/>
              <a:ea typeface="Scheherazade"/>
              <a:cs typeface="Scheherazade"/>
              <a:sym typeface="Scheherazade"/>
            </a:endParaRPr>
          </a:p>
        </p:txBody>
      </p:sp>
      <p:sp>
        <p:nvSpPr>
          <p:cNvPr id="558" name="Google Shape;558;gefe98b5cd0_0_4"/>
          <p:cNvSpPr txBox="1"/>
          <p:nvPr/>
        </p:nvSpPr>
        <p:spPr>
          <a:xfrm>
            <a:off x="701225" y="2291625"/>
            <a:ext cx="60780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ar-SA" sz="1800">
                <a:solidFill>
                  <a:srgbClr val="5A5A5A"/>
                </a:solidFill>
                <a:latin typeface="Times New Roman"/>
                <a:ea typeface="Times New Roman"/>
                <a:cs typeface="Times New Roman"/>
                <a:sym typeface="Times New Roman"/>
              </a:rPr>
              <a:t>Change the subject of the footer from 1 to 2 and add the most important sections for the users.</a:t>
            </a:r>
            <a:endParaRPr sz="1800">
              <a:solidFill>
                <a:srgbClr val="5A5A5A"/>
              </a:solidFill>
              <a:latin typeface="Times New Roman"/>
              <a:ea typeface="Times New Roman"/>
              <a:cs typeface="Times New Roman"/>
              <a:sym typeface="Times New Roman"/>
            </a:endParaRPr>
          </a:p>
          <a:p>
            <a:pPr marL="0" lvl="0" indent="0" algn="l" rtl="0">
              <a:spcBef>
                <a:spcPts val="0"/>
              </a:spcBef>
              <a:spcAft>
                <a:spcPts val="0"/>
              </a:spcAft>
              <a:buNone/>
            </a:pPr>
            <a:r>
              <a:rPr lang="ar-SA" sz="1800">
                <a:solidFill>
                  <a:srgbClr val="5A5A5A"/>
                </a:solidFill>
                <a:latin typeface="Times New Roman"/>
                <a:ea typeface="Times New Roman"/>
                <a:cs typeface="Times New Roman"/>
                <a:sym typeface="Times New Roman"/>
              </a:rPr>
              <a:t>When we add links on the footer, we don’t need to add the main category we could directly put the subcategory.</a:t>
            </a:r>
            <a:endParaRPr sz="1800">
              <a:solidFill>
                <a:srgbClr val="5A5A5A"/>
              </a:solidFill>
              <a:latin typeface="Times New Roman"/>
              <a:ea typeface="Times New Roman"/>
              <a:cs typeface="Times New Roman"/>
              <a:sym typeface="Times New Roman"/>
            </a:endParaRPr>
          </a:p>
          <a:p>
            <a:pPr marL="0" lvl="0" indent="0" algn="l" rtl="0">
              <a:spcBef>
                <a:spcPts val="0"/>
              </a:spcBef>
              <a:spcAft>
                <a:spcPts val="0"/>
              </a:spcAft>
              <a:buNone/>
            </a:pPr>
            <a:r>
              <a:rPr lang="ar-SA" sz="1800">
                <a:solidFill>
                  <a:srgbClr val="5A5A5A"/>
                </a:solidFill>
                <a:latin typeface="Times New Roman"/>
                <a:ea typeface="Times New Roman"/>
                <a:cs typeface="Times New Roman"/>
                <a:sym typeface="Times New Roman"/>
              </a:rPr>
              <a:t>The links that we need to add are important for our users to focus on it and view it more.</a:t>
            </a:r>
            <a:endParaRPr sz="1800">
              <a:solidFill>
                <a:srgbClr val="5A5A5A"/>
              </a:solidFill>
              <a:latin typeface="Times New Roman"/>
              <a:ea typeface="Times New Roman"/>
              <a:cs typeface="Times New Roman"/>
              <a:sym typeface="Times New Roman"/>
            </a:endParaRPr>
          </a:p>
        </p:txBody>
      </p:sp>
      <p:sp>
        <p:nvSpPr>
          <p:cNvPr id="559" name="Google Shape;559;gefe98b5cd0_0_4"/>
          <p:cNvSpPr/>
          <p:nvPr/>
        </p:nvSpPr>
        <p:spPr>
          <a:xfrm>
            <a:off x="8005250" y="3929125"/>
            <a:ext cx="3540600" cy="2570400"/>
          </a:xfrm>
          <a:prstGeom prst="rect">
            <a:avLst/>
          </a:prstGeom>
          <a:noFill/>
          <a:ln w="19050" cap="flat" cmpd="sng">
            <a:solidFill>
              <a:srgbClr val="5A5A5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gefe98b5cd0_0_4"/>
          <p:cNvSpPr txBox="1"/>
          <p:nvPr/>
        </p:nvSpPr>
        <p:spPr>
          <a:xfrm>
            <a:off x="701225" y="1682150"/>
            <a:ext cx="41694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ar-SA" sz="2300" b="1">
                <a:solidFill>
                  <a:srgbClr val="5A5A5A"/>
                </a:solidFill>
                <a:latin typeface="Times New Roman"/>
                <a:ea typeface="Times New Roman"/>
                <a:cs typeface="Times New Roman"/>
                <a:sym typeface="Times New Roman"/>
              </a:rPr>
              <a:t>Add Sections &amp; topic:</a:t>
            </a:r>
            <a:endParaRPr sz="2300" b="1">
              <a:solidFill>
                <a:srgbClr val="5A5A5A"/>
              </a:solidFill>
              <a:latin typeface="Times New Roman"/>
              <a:ea typeface="Times New Roman"/>
              <a:cs typeface="Times New Roman"/>
              <a:sym typeface="Times New Roman"/>
            </a:endParaRPr>
          </a:p>
        </p:txBody>
      </p:sp>
      <p:sp>
        <p:nvSpPr>
          <p:cNvPr id="561" name="Google Shape;561;gefe98b5cd0_0_4"/>
          <p:cNvSpPr/>
          <p:nvPr/>
        </p:nvSpPr>
        <p:spPr>
          <a:xfrm rot="-1092">
            <a:off x="6919925" y="5168563"/>
            <a:ext cx="944700" cy="498300"/>
          </a:xfrm>
          <a:prstGeom prst="stripedRightArrow">
            <a:avLst>
              <a:gd name="adj1" fmla="val 50000"/>
              <a:gd name="adj2" fmla="val 50000"/>
            </a:avLst>
          </a:prstGeom>
          <a:solidFill>
            <a:srgbClr val="F8F9FA"/>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gefe98b5cd0_0_4"/>
          <p:cNvSpPr/>
          <p:nvPr/>
        </p:nvSpPr>
        <p:spPr>
          <a:xfrm rot="10800000">
            <a:off x="-50" y="6682200"/>
            <a:ext cx="12206700" cy="175800"/>
          </a:xfrm>
          <a:prstGeom prst="rect">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566"/>
        <p:cNvGrpSpPr/>
        <p:nvPr/>
      </p:nvGrpSpPr>
      <p:grpSpPr>
        <a:xfrm>
          <a:off x="0" y="0"/>
          <a:ext cx="0" cy="0"/>
          <a:chOff x="0" y="0"/>
          <a:chExt cx="0" cy="0"/>
        </a:xfrm>
      </p:grpSpPr>
      <p:sp>
        <p:nvSpPr>
          <p:cNvPr id="567" name="Google Shape;567;gf2a5605637_0_0"/>
          <p:cNvSpPr txBox="1">
            <a:spLocks noGrp="1"/>
          </p:cNvSpPr>
          <p:nvPr>
            <p:ph type="body" idx="1"/>
          </p:nvPr>
        </p:nvSpPr>
        <p:spPr>
          <a:xfrm>
            <a:off x="1919675" y="1487275"/>
            <a:ext cx="9314400" cy="2462700"/>
          </a:xfrm>
          <a:prstGeom prst="rect">
            <a:avLst/>
          </a:prstGeom>
        </p:spPr>
        <p:txBody>
          <a:bodyPr spcFirstLastPara="1" wrap="square" lIns="121900" tIns="121900" rIns="121900" bIns="121900" anchor="t" anchorCtr="0">
            <a:spAutoFit/>
          </a:bodyPr>
          <a:lstStyle/>
          <a:p>
            <a:pPr marL="0" lvl="0" indent="0" algn="l" rtl="0">
              <a:lnSpc>
                <a:spcPct val="100000"/>
              </a:lnSpc>
              <a:spcBef>
                <a:spcPts val="0"/>
              </a:spcBef>
              <a:spcAft>
                <a:spcPts val="0"/>
              </a:spcAft>
              <a:buNone/>
            </a:pPr>
            <a:r>
              <a:rPr lang="ar-SA" b="1">
                <a:solidFill>
                  <a:srgbClr val="5A5A5A"/>
                </a:solidFill>
                <a:latin typeface="Times New Roman"/>
                <a:ea typeface="Times New Roman"/>
                <a:cs typeface="Times New Roman"/>
                <a:sym typeface="Times New Roman"/>
              </a:rPr>
              <a:t>Examples:</a:t>
            </a:r>
            <a:endParaRPr b="1">
              <a:solidFill>
                <a:srgbClr val="5A5A5A"/>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b="1">
              <a:solidFill>
                <a:srgbClr val="5A5A5A"/>
              </a:solidFill>
              <a:latin typeface="Times New Roman"/>
              <a:ea typeface="Times New Roman"/>
              <a:cs typeface="Times New Roman"/>
              <a:sym typeface="Times New Roman"/>
            </a:endParaRPr>
          </a:p>
          <a:p>
            <a:pPr marL="457200" lvl="0" indent="-381000" algn="l" rtl="0">
              <a:lnSpc>
                <a:spcPct val="100000"/>
              </a:lnSpc>
              <a:spcBef>
                <a:spcPts val="0"/>
              </a:spcBef>
              <a:spcAft>
                <a:spcPts val="0"/>
              </a:spcAft>
              <a:buSzPts val="2400"/>
              <a:buFont typeface="Times New Roman"/>
              <a:buAutoNum type="arabicPeriod"/>
            </a:pPr>
            <a:r>
              <a:rPr lang="ar-SA" u="sng">
                <a:solidFill>
                  <a:srgbClr val="5A5A5A"/>
                </a:solidFill>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https://www.communitysouthwark.org/</a:t>
            </a:r>
            <a:endParaRPr>
              <a:solidFill>
                <a:srgbClr val="5A5A5A"/>
              </a:solidFill>
              <a:latin typeface="Times New Roman"/>
              <a:ea typeface="Times New Roman"/>
              <a:cs typeface="Times New Roman"/>
              <a:sym typeface="Times New Roman"/>
            </a:endParaRPr>
          </a:p>
          <a:p>
            <a:pPr marL="457200" lvl="0" indent="-381000" algn="l" rtl="0">
              <a:lnSpc>
                <a:spcPct val="100000"/>
              </a:lnSpc>
              <a:spcBef>
                <a:spcPts val="0"/>
              </a:spcBef>
              <a:spcAft>
                <a:spcPts val="0"/>
              </a:spcAft>
              <a:buSzPts val="2400"/>
              <a:buFont typeface="Times New Roman"/>
              <a:buAutoNum type="arabicPeriod"/>
            </a:pPr>
            <a:r>
              <a:rPr lang="ar-SA" u="sng">
                <a:solidFill>
                  <a:srgbClr val="5A5A5A"/>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https://www.ipnlf.org/</a:t>
            </a:r>
            <a:endParaRPr>
              <a:solidFill>
                <a:srgbClr val="5A5A5A"/>
              </a:solidFill>
              <a:latin typeface="Times New Roman"/>
              <a:ea typeface="Times New Roman"/>
              <a:cs typeface="Times New Roman"/>
              <a:sym typeface="Times New Roman"/>
            </a:endParaRPr>
          </a:p>
          <a:p>
            <a:pPr marL="457200" lvl="0" indent="-381000" algn="l" rtl="0">
              <a:lnSpc>
                <a:spcPct val="100000"/>
              </a:lnSpc>
              <a:spcBef>
                <a:spcPts val="0"/>
              </a:spcBef>
              <a:spcAft>
                <a:spcPts val="0"/>
              </a:spcAft>
              <a:buSzPts val="2400"/>
              <a:buFont typeface="Times New Roman"/>
              <a:buAutoNum type="arabicPeriod"/>
            </a:pPr>
            <a:r>
              <a:rPr lang="ar-SA" u="sng">
                <a:solidFill>
                  <a:srgbClr val="5A5A5A"/>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https://africaeducationaltrust.org/</a:t>
            </a:r>
            <a:endParaRPr>
              <a:solidFill>
                <a:srgbClr val="5A5A5A"/>
              </a:solidFill>
              <a:latin typeface="Times New Roman"/>
              <a:ea typeface="Times New Roman"/>
              <a:cs typeface="Times New Roman"/>
              <a:sym typeface="Times New Roman"/>
            </a:endParaRPr>
          </a:p>
          <a:p>
            <a:pPr marL="457200" lvl="0" indent="-381000" algn="l" rtl="0">
              <a:lnSpc>
                <a:spcPct val="100000"/>
              </a:lnSpc>
              <a:spcBef>
                <a:spcPts val="0"/>
              </a:spcBef>
              <a:spcAft>
                <a:spcPts val="0"/>
              </a:spcAft>
              <a:buSzPts val="2400"/>
              <a:buFont typeface="Times New Roman"/>
              <a:buAutoNum type="arabicPeriod"/>
            </a:pPr>
            <a:r>
              <a:rPr lang="ar-SA" u="sng">
                <a:solidFill>
                  <a:srgbClr val="5A5A5A"/>
                </a:solidFill>
                <a:latin typeface="Times New Roman"/>
                <a:ea typeface="Times New Roman"/>
                <a:cs typeface="Times New Roman"/>
                <a:sym typeface="Times New Roman"/>
                <a:hlinkClick r:id="rId6">
                  <a:extLst>
                    <a:ext uri="{A12FA001-AC4F-418D-AE19-62706E023703}">
                      <ahyp:hlinkClr xmlns:ahyp="http://schemas.microsoft.com/office/drawing/2018/hyperlinkcolor" val="tx"/>
                    </a:ext>
                  </a:extLst>
                </a:hlinkClick>
              </a:rPr>
              <a:t>https://agapechildren.org/</a:t>
            </a:r>
            <a:endParaRPr>
              <a:solidFill>
                <a:srgbClr val="5A5A5A"/>
              </a:solidFill>
              <a:latin typeface="Times New Roman"/>
              <a:ea typeface="Times New Roman"/>
              <a:cs typeface="Times New Roman"/>
              <a:sym typeface="Times New Roman"/>
            </a:endParaRPr>
          </a:p>
        </p:txBody>
      </p:sp>
      <p:sp>
        <p:nvSpPr>
          <p:cNvPr id="568" name="Google Shape;568;gf2a5605637_0_0"/>
          <p:cNvSpPr/>
          <p:nvPr/>
        </p:nvSpPr>
        <p:spPr>
          <a:xfrm rot="10800000">
            <a:off x="-50" y="6682200"/>
            <a:ext cx="12206700" cy="175800"/>
          </a:xfrm>
          <a:prstGeom prst="rect">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gf2a5605637_0_0"/>
          <p:cNvSpPr/>
          <p:nvPr/>
        </p:nvSpPr>
        <p:spPr>
          <a:xfrm rot="10800000">
            <a:off x="-14700" y="0"/>
            <a:ext cx="12206700" cy="175800"/>
          </a:xfrm>
          <a:prstGeom prst="rect">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573"/>
        <p:cNvGrpSpPr/>
        <p:nvPr/>
      </p:nvGrpSpPr>
      <p:grpSpPr>
        <a:xfrm>
          <a:off x="0" y="0"/>
          <a:ext cx="0" cy="0"/>
          <a:chOff x="0" y="0"/>
          <a:chExt cx="0" cy="0"/>
        </a:xfrm>
      </p:grpSpPr>
      <p:sp>
        <p:nvSpPr>
          <p:cNvPr id="574" name="Google Shape;574;g111a55fbd91_0_0"/>
          <p:cNvSpPr/>
          <p:nvPr/>
        </p:nvSpPr>
        <p:spPr>
          <a:xfrm rot="10800000">
            <a:off x="-50" y="6682200"/>
            <a:ext cx="12206700" cy="175800"/>
          </a:xfrm>
          <a:prstGeom prst="rect">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g111a55fbd91_0_0"/>
          <p:cNvSpPr/>
          <p:nvPr/>
        </p:nvSpPr>
        <p:spPr>
          <a:xfrm>
            <a:off x="4810825" y="893900"/>
            <a:ext cx="7073475" cy="4063175"/>
          </a:xfrm>
          <a:prstGeom prst="flowChartOnlineStorage">
            <a:avLst/>
          </a:prstGeom>
          <a:solidFill>
            <a:schemeClr val="lt2"/>
          </a:solidFill>
          <a:ln w="19050"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g111a55fbd91_0_0"/>
          <p:cNvSpPr/>
          <p:nvPr/>
        </p:nvSpPr>
        <p:spPr>
          <a:xfrm>
            <a:off x="1450725" y="893900"/>
            <a:ext cx="4456800" cy="4063175"/>
          </a:xfrm>
          <a:prstGeom prst="flowChartOnlineStorage">
            <a:avLst/>
          </a:prstGeom>
          <a:solidFill>
            <a:srgbClr val="8E7CC3"/>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g111a55fbd91_0_0"/>
          <p:cNvSpPr txBox="1">
            <a:spLocks noGrp="1"/>
          </p:cNvSpPr>
          <p:nvPr>
            <p:ph type="body" idx="1"/>
          </p:nvPr>
        </p:nvSpPr>
        <p:spPr>
          <a:xfrm>
            <a:off x="1155200" y="1651975"/>
            <a:ext cx="4110300" cy="2402400"/>
          </a:xfrm>
          <a:prstGeom prst="rect">
            <a:avLst/>
          </a:prstGeom>
          <a:ln>
            <a:noFill/>
          </a:ln>
        </p:spPr>
        <p:txBody>
          <a:bodyPr spcFirstLastPara="1" wrap="square" lIns="121900" tIns="121900" rIns="121900" bIns="121900" anchor="ctr" anchorCtr="0">
            <a:normAutofit/>
          </a:bodyPr>
          <a:lstStyle/>
          <a:p>
            <a:pPr marL="0" lvl="0" indent="0" algn="ctr" rtl="0">
              <a:spcBef>
                <a:spcPts val="0"/>
              </a:spcBef>
              <a:spcAft>
                <a:spcPts val="1600"/>
              </a:spcAft>
              <a:buNone/>
            </a:pPr>
            <a:r>
              <a:rPr lang="ar-SA" sz="4800" b="1">
                <a:solidFill>
                  <a:schemeClr val="lt1"/>
                </a:solidFill>
                <a:latin typeface="Georgia"/>
                <a:ea typeface="Georgia"/>
                <a:cs typeface="Georgia"/>
                <a:sym typeface="Georgia"/>
              </a:rPr>
              <a:t>Name: </a:t>
            </a:r>
            <a:endParaRPr sz="4800" b="1">
              <a:solidFill>
                <a:schemeClr val="lt1"/>
              </a:solidFill>
              <a:latin typeface="Georgia"/>
              <a:ea typeface="Georgia"/>
              <a:cs typeface="Georgia"/>
              <a:sym typeface="Georgia"/>
            </a:endParaRPr>
          </a:p>
        </p:txBody>
      </p:sp>
      <p:pic>
        <p:nvPicPr>
          <p:cNvPr id="578" name="Google Shape;578;g111a55fbd91_0_0" descr="Africa ICT Right"/>
          <p:cNvPicPr preferRelativeResize="0"/>
          <p:nvPr/>
        </p:nvPicPr>
        <p:blipFill rotWithShape="1">
          <a:blip r:embed="rId3">
            <a:alphaModFix/>
          </a:blip>
          <a:srcRect/>
          <a:stretch/>
        </p:blipFill>
        <p:spPr>
          <a:xfrm>
            <a:off x="68342" y="148999"/>
            <a:ext cx="3089741" cy="906229"/>
          </a:xfrm>
          <a:prstGeom prst="rect">
            <a:avLst/>
          </a:prstGeom>
          <a:noFill/>
          <a:ln>
            <a:noFill/>
          </a:ln>
        </p:spPr>
      </p:pic>
      <p:sp>
        <p:nvSpPr>
          <p:cNvPr id="579" name="Google Shape;579;g111a55fbd91_0_0"/>
          <p:cNvSpPr txBox="1"/>
          <p:nvPr/>
        </p:nvSpPr>
        <p:spPr>
          <a:xfrm>
            <a:off x="5541975" y="2150725"/>
            <a:ext cx="5337000" cy="15495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Clr>
                <a:schemeClr val="dk1"/>
              </a:buClr>
              <a:buSzPts val="3027"/>
              <a:buFont typeface="Arial"/>
              <a:buNone/>
            </a:pPr>
            <a:r>
              <a:rPr lang="ar-SA" sz="2400" b="1">
                <a:solidFill>
                  <a:srgbClr val="8E7CC3"/>
                </a:solidFill>
                <a:latin typeface="Georgia"/>
                <a:ea typeface="Georgia"/>
                <a:cs typeface="Georgia"/>
                <a:sym typeface="Georgia"/>
              </a:rPr>
              <a:t>Suhaila Alsheikhmubarak</a:t>
            </a:r>
            <a:endParaRPr sz="2400" b="1">
              <a:solidFill>
                <a:srgbClr val="8E7CC3"/>
              </a:solidFill>
              <a:latin typeface="Georgia"/>
              <a:ea typeface="Georgia"/>
              <a:cs typeface="Georgia"/>
              <a:sym typeface="Georgia"/>
            </a:endParaRPr>
          </a:p>
          <a:p>
            <a:pPr marL="0" lvl="0" indent="0" algn="l" rtl="0">
              <a:spcBef>
                <a:spcPts val="1000"/>
              </a:spcBef>
              <a:spcAft>
                <a:spcPts val="0"/>
              </a:spcAft>
              <a:buClr>
                <a:schemeClr val="dk1"/>
              </a:buClr>
              <a:buSzPts val="3027"/>
              <a:buFont typeface="Arial"/>
              <a:buNone/>
            </a:pPr>
            <a:r>
              <a:rPr lang="ar-SA" sz="2400" b="1">
                <a:solidFill>
                  <a:srgbClr val="8E7CC3"/>
                </a:solidFill>
                <a:latin typeface="Georgia"/>
                <a:ea typeface="Georgia"/>
                <a:cs typeface="Georgia"/>
                <a:sym typeface="Georgia"/>
              </a:rPr>
              <a:t>Nada AlSalem</a:t>
            </a:r>
            <a:endParaRPr sz="2400" b="1">
              <a:solidFill>
                <a:srgbClr val="8E7CC3"/>
              </a:solidFill>
              <a:latin typeface="Georgia"/>
              <a:ea typeface="Georgia"/>
              <a:cs typeface="Georgia"/>
              <a:sym typeface="Georgia"/>
            </a:endParaRPr>
          </a:p>
          <a:p>
            <a:pPr marL="0" lvl="0" indent="0" algn="l" rtl="0">
              <a:spcBef>
                <a:spcPts val="1000"/>
              </a:spcBef>
              <a:spcAft>
                <a:spcPts val="0"/>
              </a:spcAft>
              <a:buClr>
                <a:schemeClr val="dk1"/>
              </a:buClr>
              <a:buSzPts val="3027"/>
              <a:buFont typeface="Arial"/>
              <a:buNone/>
            </a:pPr>
            <a:r>
              <a:rPr lang="ar-SA" sz="2400" b="1">
                <a:solidFill>
                  <a:srgbClr val="8E7CC3"/>
                </a:solidFill>
                <a:latin typeface="Georgia"/>
                <a:ea typeface="Georgia"/>
                <a:cs typeface="Georgia"/>
                <a:sym typeface="Georgia"/>
              </a:rPr>
              <a:t>Budoor Alharbi</a:t>
            </a:r>
            <a:endParaRPr sz="2400" b="1">
              <a:solidFill>
                <a:srgbClr val="8E7CC3"/>
              </a:solidFill>
              <a:latin typeface="Georgia"/>
              <a:ea typeface="Georgia"/>
              <a:cs typeface="Georgia"/>
              <a:sym typeface="Georgi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123"/>
        <p:cNvGrpSpPr/>
        <p:nvPr/>
      </p:nvGrpSpPr>
      <p:grpSpPr>
        <a:xfrm>
          <a:off x="0" y="0"/>
          <a:ext cx="0" cy="0"/>
          <a:chOff x="0" y="0"/>
          <a:chExt cx="0" cy="0"/>
        </a:xfrm>
      </p:grpSpPr>
      <p:sp>
        <p:nvSpPr>
          <p:cNvPr id="124" name="Google Shape;124;gf4d4db49ec_0_27"/>
          <p:cNvSpPr/>
          <p:nvPr/>
        </p:nvSpPr>
        <p:spPr>
          <a:xfrm rot="10800000">
            <a:off x="-50" y="6682200"/>
            <a:ext cx="12206700" cy="175800"/>
          </a:xfrm>
          <a:prstGeom prst="rect">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gf4d4db49ec_0_27"/>
          <p:cNvSpPr/>
          <p:nvPr/>
        </p:nvSpPr>
        <p:spPr>
          <a:xfrm>
            <a:off x="0" y="0"/>
            <a:ext cx="12192000" cy="1165200"/>
          </a:xfrm>
          <a:prstGeom prst="bevel">
            <a:avLst>
              <a:gd name="adj" fmla="val 12500"/>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6" name="Google Shape;126;gf4d4db49ec_0_27"/>
          <p:cNvPicPr preferRelativeResize="0"/>
          <p:nvPr/>
        </p:nvPicPr>
        <p:blipFill>
          <a:blip r:embed="rId3">
            <a:alphaModFix/>
          </a:blip>
          <a:stretch>
            <a:fillRect/>
          </a:stretch>
        </p:blipFill>
        <p:spPr>
          <a:xfrm>
            <a:off x="6952650" y="63413"/>
            <a:ext cx="4848823" cy="6731177"/>
          </a:xfrm>
          <a:prstGeom prst="rect">
            <a:avLst/>
          </a:prstGeom>
          <a:noFill/>
          <a:ln>
            <a:noFill/>
          </a:ln>
        </p:spPr>
      </p:pic>
      <p:sp>
        <p:nvSpPr>
          <p:cNvPr id="127" name="Google Shape;127;gf4d4db49ec_0_27"/>
          <p:cNvSpPr/>
          <p:nvPr/>
        </p:nvSpPr>
        <p:spPr>
          <a:xfrm>
            <a:off x="6952650" y="25350"/>
            <a:ext cx="4893600" cy="6807300"/>
          </a:xfrm>
          <a:prstGeom prst="rect">
            <a:avLst/>
          </a:prstGeom>
          <a:noFill/>
          <a:ln w="38100" cap="flat" cmpd="sng">
            <a:solidFill>
              <a:schemeClr val="lt1"/>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gf4d4db49ec_0_27"/>
          <p:cNvSpPr txBox="1"/>
          <p:nvPr/>
        </p:nvSpPr>
        <p:spPr>
          <a:xfrm>
            <a:off x="342350" y="44700"/>
            <a:ext cx="7248300" cy="98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ar-SA" sz="4800" b="1">
                <a:solidFill>
                  <a:schemeClr val="lt1"/>
                </a:solidFill>
                <a:latin typeface="Scheherazade"/>
                <a:ea typeface="Scheherazade"/>
                <a:cs typeface="Scheherazade"/>
                <a:sym typeface="Scheherazade"/>
              </a:rPr>
              <a:t>Home Page / Part 1</a:t>
            </a:r>
            <a:endParaRPr sz="4800" b="1">
              <a:solidFill>
                <a:schemeClr val="lt1"/>
              </a:solidFill>
              <a:latin typeface="Scheherazade"/>
              <a:ea typeface="Scheherazade"/>
              <a:cs typeface="Scheherazade"/>
              <a:sym typeface="Scheherazade"/>
            </a:endParaRPr>
          </a:p>
        </p:txBody>
      </p:sp>
      <p:sp>
        <p:nvSpPr>
          <p:cNvPr id="129" name="Google Shape;129;gf4d4db49ec_0_27"/>
          <p:cNvSpPr txBox="1"/>
          <p:nvPr/>
        </p:nvSpPr>
        <p:spPr>
          <a:xfrm>
            <a:off x="701900" y="1674550"/>
            <a:ext cx="3352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ar-SA" sz="3600" b="1">
                <a:solidFill>
                  <a:srgbClr val="5A5A5A"/>
                </a:solidFill>
                <a:latin typeface="Times New Roman"/>
                <a:ea typeface="Times New Roman"/>
                <a:cs typeface="Times New Roman"/>
                <a:sym typeface="Times New Roman"/>
              </a:rPr>
              <a:t>Example 2</a:t>
            </a:r>
            <a:endParaRPr sz="3600" b="1">
              <a:solidFill>
                <a:srgbClr val="5A5A5A"/>
              </a:solidFill>
              <a:latin typeface="Times New Roman"/>
              <a:ea typeface="Times New Roman"/>
              <a:cs typeface="Times New Roman"/>
              <a:sym typeface="Times New Roman"/>
            </a:endParaRPr>
          </a:p>
        </p:txBody>
      </p:sp>
      <p:sp>
        <p:nvSpPr>
          <p:cNvPr id="130" name="Google Shape;130;gf4d4db49ec_0_27"/>
          <p:cNvSpPr txBox="1"/>
          <p:nvPr/>
        </p:nvSpPr>
        <p:spPr>
          <a:xfrm>
            <a:off x="701900" y="2491500"/>
            <a:ext cx="40005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ar-SA" sz="1800">
                <a:solidFill>
                  <a:srgbClr val="5A5A5A"/>
                </a:solidFill>
                <a:latin typeface="Times New Roman"/>
                <a:ea typeface="Times New Roman"/>
                <a:cs typeface="Times New Roman"/>
                <a:sym typeface="Times New Roman"/>
              </a:rPr>
              <a:t>The difference between these 2 examples is in the banner (picture &amp; content)</a:t>
            </a:r>
            <a:endParaRPr sz="1800">
              <a:solidFill>
                <a:srgbClr val="5A5A5A"/>
              </a:solidFill>
              <a:latin typeface="Times New Roman"/>
              <a:ea typeface="Times New Roman"/>
              <a:cs typeface="Times New Roman"/>
              <a:sym typeface="Times New Roman"/>
            </a:endParaRPr>
          </a:p>
          <a:p>
            <a:pPr marL="0" lvl="0" indent="0" algn="r" rtl="1">
              <a:spcBef>
                <a:spcPts val="0"/>
              </a:spcBef>
              <a:spcAft>
                <a:spcPts val="0"/>
              </a:spcAft>
              <a:buNone/>
            </a:pPr>
            <a:endParaRPr sz="1800">
              <a:solidFill>
                <a:srgbClr val="5A5A5A"/>
              </a:solidFill>
              <a:latin typeface="Times New Roman"/>
              <a:ea typeface="Times New Roman"/>
              <a:cs typeface="Times New Roman"/>
              <a:sym typeface="Times New Roman"/>
            </a:endParaRPr>
          </a:p>
          <a:p>
            <a:pPr marL="0" lvl="0" indent="0" algn="l" rtl="0">
              <a:spcBef>
                <a:spcPts val="0"/>
              </a:spcBef>
              <a:spcAft>
                <a:spcPts val="0"/>
              </a:spcAft>
              <a:buNone/>
            </a:pPr>
            <a:r>
              <a:rPr lang="ar-SA" sz="1800">
                <a:solidFill>
                  <a:srgbClr val="5A5A5A"/>
                </a:solidFill>
                <a:latin typeface="Times New Roman"/>
                <a:ea typeface="Times New Roman"/>
                <a:cs typeface="Times New Roman"/>
                <a:sym typeface="Times New Roman"/>
              </a:rPr>
              <a:t>when you click “ </a:t>
            </a:r>
            <a:r>
              <a:rPr lang="ar-SA" sz="1800" b="1">
                <a:solidFill>
                  <a:srgbClr val="5A5A5A"/>
                </a:solidFill>
                <a:latin typeface="Times New Roman"/>
                <a:ea typeface="Times New Roman"/>
                <a:cs typeface="Times New Roman"/>
                <a:sym typeface="Times New Roman"/>
              </a:rPr>
              <a:t>Volunteer with us</a:t>
            </a:r>
            <a:r>
              <a:rPr lang="ar-SA" sz="1800">
                <a:solidFill>
                  <a:srgbClr val="5A5A5A"/>
                </a:solidFill>
                <a:latin typeface="Times New Roman"/>
                <a:ea typeface="Times New Roman"/>
                <a:cs typeface="Times New Roman"/>
                <a:sym typeface="Times New Roman"/>
              </a:rPr>
              <a:t>” it will take you to the volunteer page</a:t>
            </a:r>
            <a:endParaRPr sz="1800">
              <a:solidFill>
                <a:srgbClr val="5A5A5A"/>
              </a:solidFill>
              <a:latin typeface="Times New Roman"/>
              <a:ea typeface="Times New Roman"/>
              <a:cs typeface="Times New Roman"/>
              <a:sym typeface="Times New Roman"/>
            </a:endParaRPr>
          </a:p>
        </p:txBody>
      </p:sp>
      <p:sp>
        <p:nvSpPr>
          <p:cNvPr id="131" name="Google Shape;131;gf4d4db49ec_0_27"/>
          <p:cNvSpPr/>
          <p:nvPr/>
        </p:nvSpPr>
        <p:spPr>
          <a:xfrm>
            <a:off x="822825" y="4414600"/>
            <a:ext cx="2820300" cy="1278300"/>
          </a:xfrm>
          <a:prstGeom prst="rect">
            <a:avLst/>
          </a:prstGeom>
          <a:noFill/>
          <a:ln w="38100" cap="flat" cmpd="sng">
            <a:solidFill>
              <a:schemeClr val="lt1"/>
            </a:solidFill>
            <a:prstDash val="lgDashDot"/>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ar-SA" sz="1700" b="1">
                <a:solidFill>
                  <a:srgbClr val="5A5A5A"/>
                </a:solidFill>
                <a:latin typeface="Times New Roman"/>
                <a:ea typeface="Times New Roman"/>
                <a:cs typeface="Times New Roman"/>
                <a:sym typeface="Times New Roman"/>
              </a:rPr>
              <a:t>Volunteer with us:</a:t>
            </a:r>
            <a:endParaRPr sz="1700" b="1">
              <a:solidFill>
                <a:srgbClr val="5A5A5A"/>
              </a:solidFill>
              <a:latin typeface="Times New Roman"/>
              <a:ea typeface="Times New Roman"/>
              <a:cs typeface="Times New Roman"/>
              <a:sym typeface="Times New Roman"/>
            </a:endParaRPr>
          </a:p>
          <a:p>
            <a:pPr marL="0" lvl="0" indent="0" algn="ctr" rtl="0">
              <a:lnSpc>
                <a:spcPct val="115000"/>
              </a:lnSpc>
              <a:spcBef>
                <a:spcPts val="0"/>
              </a:spcBef>
              <a:spcAft>
                <a:spcPts val="0"/>
              </a:spcAft>
              <a:buNone/>
            </a:pPr>
            <a:r>
              <a:rPr lang="ar-SA" sz="1700">
                <a:solidFill>
                  <a:srgbClr val="5A5A5A"/>
                </a:solidFill>
                <a:latin typeface="Times New Roman"/>
                <a:ea typeface="Times New Roman"/>
                <a:cs typeface="Times New Roman"/>
                <a:sym typeface="Times New Roman"/>
              </a:rPr>
              <a:t> We strive to match your skills and interests with our organizational needs</a:t>
            </a:r>
            <a:endParaRPr sz="1300">
              <a:latin typeface="Times New Roman"/>
              <a:ea typeface="Times New Roman"/>
              <a:cs typeface="Times New Roman"/>
              <a:sym typeface="Times New Roman"/>
            </a:endParaRPr>
          </a:p>
        </p:txBody>
      </p:sp>
      <p:sp>
        <p:nvSpPr>
          <p:cNvPr id="132" name="Google Shape;132;gf4d4db49ec_0_27"/>
          <p:cNvSpPr/>
          <p:nvPr/>
        </p:nvSpPr>
        <p:spPr>
          <a:xfrm rot="-1194">
            <a:off x="5783862" y="1915007"/>
            <a:ext cx="864000" cy="498300"/>
          </a:xfrm>
          <a:prstGeom prst="stripedRightArrow">
            <a:avLst>
              <a:gd name="adj1" fmla="val 50000"/>
              <a:gd name="adj2" fmla="val 50000"/>
            </a:avLst>
          </a:prstGeom>
          <a:solidFill>
            <a:srgbClr val="F8F9FA"/>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136"/>
        <p:cNvGrpSpPr/>
        <p:nvPr/>
      </p:nvGrpSpPr>
      <p:grpSpPr>
        <a:xfrm>
          <a:off x="0" y="0"/>
          <a:ext cx="0" cy="0"/>
          <a:chOff x="0" y="0"/>
          <a:chExt cx="0" cy="0"/>
        </a:xfrm>
      </p:grpSpPr>
      <p:sp>
        <p:nvSpPr>
          <p:cNvPr id="137" name="Google Shape;137;gf4d4db49ec_0_56"/>
          <p:cNvSpPr/>
          <p:nvPr/>
        </p:nvSpPr>
        <p:spPr>
          <a:xfrm rot="10800000">
            <a:off x="-50" y="6682200"/>
            <a:ext cx="12206700" cy="175800"/>
          </a:xfrm>
          <a:prstGeom prst="rect">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gf4d4db49ec_0_56"/>
          <p:cNvSpPr/>
          <p:nvPr/>
        </p:nvSpPr>
        <p:spPr>
          <a:xfrm>
            <a:off x="0" y="0"/>
            <a:ext cx="12192000" cy="1165200"/>
          </a:xfrm>
          <a:prstGeom prst="bevel">
            <a:avLst>
              <a:gd name="adj" fmla="val 12500"/>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gf4d4db49ec_0_56"/>
          <p:cNvSpPr txBox="1"/>
          <p:nvPr/>
        </p:nvSpPr>
        <p:spPr>
          <a:xfrm>
            <a:off x="342350" y="44700"/>
            <a:ext cx="7248300" cy="98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ar-SA" sz="4800" b="1">
                <a:solidFill>
                  <a:schemeClr val="lt1"/>
                </a:solidFill>
                <a:latin typeface="Scheherazade"/>
                <a:ea typeface="Scheherazade"/>
                <a:cs typeface="Scheherazade"/>
                <a:sym typeface="Scheherazade"/>
              </a:rPr>
              <a:t>Home Page / Part 2</a:t>
            </a:r>
            <a:endParaRPr sz="4800" b="1">
              <a:solidFill>
                <a:schemeClr val="lt1"/>
              </a:solidFill>
              <a:latin typeface="Scheherazade"/>
              <a:ea typeface="Scheherazade"/>
              <a:cs typeface="Scheherazade"/>
              <a:sym typeface="Scheherazade"/>
            </a:endParaRPr>
          </a:p>
        </p:txBody>
      </p:sp>
      <p:sp>
        <p:nvSpPr>
          <p:cNvPr id="140" name="Google Shape;140;gf4d4db49ec_0_56"/>
          <p:cNvSpPr/>
          <p:nvPr/>
        </p:nvSpPr>
        <p:spPr>
          <a:xfrm>
            <a:off x="6959150" y="37350"/>
            <a:ext cx="4875900" cy="6741600"/>
          </a:xfrm>
          <a:prstGeom prst="rect">
            <a:avLst/>
          </a:prstGeom>
          <a:noFill/>
          <a:ln w="38100" cap="flat" cmpd="sng">
            <a:solidFill>
              <a:schemeClr val="lt1"/>
            </a:solidFill>
            <a:prstDash val="lgDash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1" name="Google Shape;141;gf4d4db49ec_0_56"/>
          <p:cNvPicPr preferRelativeResize="0"/>
          <p:nvPr/>
        </p:nvPicPr>
        <p:blipFill>
          <a:blip r:embed="rId3">
            <a:alphaModFix/>
          </a:blip>
          <a:stretch>
            <a:fillRect/>
          </a:stretch>
        </p:blipFill>
        <p:spPr>
          <a:xfrm>
            <a:off x="6989375" y="58275"/>
            <a:ext cx="4815451" cy="6699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145"/>
        <p:cNvGrpSpPr/>
        <p:nvPr/>
      </p:nvGrpSpPr>
      <p:grpSpPr>
        <a:xfrm>
          <a:off x="0" y="0"/>
          <a:ext cx="0" cy="0"/>
          <a:chOff x="0" y="0"/>
          <a:chExt cx="0" cy="0"/>
        </a:xfrm>
      </p:grpSpPr>
      <p:sp>
        <p:nvSpPr>
          <p:cNvPr id="146" name="Google Shape;146;gf555b37f24_0_125"/>
          <p:cNvSpPr/>
          <p:nvPr/>
        </p:nvSpPr>
        <p:spPr>
          <a:xfrm>
            <a:off x="0" y="0"/>
            <a:ext cx="12192000" cy="1165200"/>
          </a:xfrm>
          <a:prstGeom prst="bevel">
            <a:avLst>
              <a:gd name="adj" fmla="val 12500"/>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gf555b37f24_0_125"/>
          <p:cNvSpPr txBox="1"/>
          <p:nvPr/>
        </p:nvSpPr>
        <p:spPr>
          <a:xfrm>
            <a:off x="342350" y="44700"/>
            <a:ext cx="7248300" cy="98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ar-SA" sz="4800" b="1">
                <a:solidFill>
                  <a:schemeClr val="lt1"/>
                </a:solidFill>
                <a:latin typeface="Scheherazade"/>
                <a:ea typeface="Scheherazade"/>
                <a:cs typeface="Scheherazade"/>
                <a:sym typeface="Scheherazade"/>
              </a:rPr>
              <a:t>Home Page / Middle  </a:t>
            </a:r>
            <a:endParaRPr sz="4800" b="1">
              <a:solidFill>
                <a:schemeClr val="lt1"/>
              </a:solidFill>
              <a:latin typeface="Scheherazade"/>
              <a:ea typeface="Scheherazade"/>
              <a:cs typeface="Scheherazade"/>
              <a:sym typeface="Scheherazade"/>
            </a:endParaRPr>
          </a:p>
        </p:txBody>
      </p:sp>
      <p:sp>
        <p:nvSpPr>
          <p:cNvPr id="148" name="Google Shape;148;gf555b37f24_0_125"/>
          <p:cNvSpPr/>
          <p:nvPr/>
        </p:nvSpPr>
        <p:spPr>
          <a:xfrm rot="10800000">
            <a:off x="-50" y="6682200"/>
            <a:ext cx="12206700" cy="175800"/>
          </a:xfrm>
          <a:prstGeom prst="rect">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gf555b37f24_0_125"/>
          <p:cNvSpPr txBox="1">
            <a:spLocks noGrp="1"/>
          </p:cNvSpPr>
          <p:nvPr>
            <p:ph type="body" idx="1"/>
          </p:nvPr>
        </p:nvSpPr>
        <p:spPr>
          <a:xfrm>
            <a:off x="259050" y="3051275"/>
            <a:ext cx="3714000" cy="461700"/>
          </a:xfrm>
          <a:prstGeom prst="rect">
            <a:avLst/>
          </a:prstGeom>
          <a:noFill/>
          <a:ln>
            <a:noFill/>
          </a:ln>
        </p:spPr>
        <p:txBody>
          <a:bodyPr spcFirstLastPara="1" wrap="square" lIns="91425" tIns="45700" rIns="91425" bIns="45700" anchor="ctr" anchorCtr="0">
            <a:spAutoFit/>
          </a:bodyPr>
          <a:lstStyle/>
          <a:p>
            <a:pPr marL="0" lvl="0" indent="0" algn="l" rtl="0">
              <a:lnSpc>
                <a:spcPct val="115000"/>
              </a:lnSpc>
              <a:spcBef>
                <a:spcPts val="1000"/>
              </a:spcBef>
              <a:spcAft>
                <a:spcPts val="1600"/>
              </a:spcAft>
              <a:buSzPts val="2000"/>
              <a:buNone/>
            </a:pPr>
            <a:r>
              <a:rPr lang="ar-SA" b="1">
                <a:solidFill>
                  <a:srgbClr val="5A5A5A"/>
                </a:solidFill>
                <a:latin typeface="Times New Roman"/>
                <a:ea typeface="Times New Roman"/>
                <a:cs typeface="Times New Roman"/>
                <a:sym typeface="Times New Roman"/>
              </a:rPr>
              <a:t>Re-editing the description</a:t>
            </a:r>
            <a:endParaRPr sz="2200">
              <a:solidFill>
                <a:srgbClr val="666666"/>
              </a:solidFill>
              <a:latin typeface="Times New Roman"/>
              <a:ea typeface="Times New Roman"/>
              <a:cs typeface="Times New Roman"/>
              <a:sym typeface="Times New Roman"/>
            </a:endParaRPr>
          </a:p>
        </p:txBody>
      </p:sp>
      <p:pic>
        <p:nvPicPr>
          <p:cNvPr id="150" name="Google Shape;150;gf555b37f24_0_125"/>
          <p:cNvPicPr preferRelativeResize="0"/>
          <p:nvPr/>
        </p:nvPicPr>
        <p:blipFill>
          <a:blip r:embed="rId3">
            <a:alphaModFix/>
          </a:blip>
          <a:stretch>
            <a:fillRect/>
          </a:stretch>
        </p:blipFill>
        <p:spPr>
          <a:xfrm>
            <a:off x="5228325" y="1809175"/>
            <a:ext cx="6787100" cy="4444225"/>
          </a:xfrm>
          <a:prstGeom prst="rect">
            <a:avLst/>
          </a:prstGeom>
          <a:noFill/>
          <a:ln>
            <a:noFill/>
          </a:ln>
        </p:spPr>
      </p:pic>
      <p:sp>
        <p:nvSpPr>
          <p:cNvPr id="151" name="Google Shape;151;gf555b37f24_0_125"/>
          <p:cNvSpPr/>
          <p:nvPr/>
        </p:nvSpPr>
        <p:spPr>
          <a:xfrm rot="-1194">
            <a:off x="4073687" y="3051432"/>
            <a:ext cx="864000" cy="498300"/>
          </a:xfrm>
          <a:prstGeom prst="stripedRightArrow">
            <a:avLst>
              <a:gd name="adj1" fmla="val 50000"/>
              <a:gd name="adj2" fmla="val 50000"/>
            </a:avLst>
          </a:prstGeom>
          <a:solidFill>
            <a:srgbClr val="F8F9FA"/>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gf555b37f24_0_125"/>
          <p:cNvSpPr/>
          <p:nvPr/>
        </p:nvSpPr>
        <p:spPr>
          <a:xfrm>
            <a:off x="5320350" y="2936675"/>
            <a:ext cx="1838700" cy="6909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gf555b37f24_0_125"/>
          <p:cNvSpPr/>
          <p:nvPr/>
        </p:nvSpPr>
        <p:spPr>
          <a:xfrm>
            <a:off x="7704450" y="2938450"/>
            <a:ext cx="1692900" cy="6909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gf555b37f24_0_125"/>
          <p:cNvSpPr/>
          <p:nvPr/>
        </p:nvSpPr>
        <p:spPr>
          <a:xfrm>
            <a:off x="10064825" y="2936675"/>
            <a:ext cx="1692900" cy="6909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158"/>
        <p:cNvGrpSpPr/>
        <p:nvPr/>
      </p:nvGrpSpPr>
      <p:grpSpPr>
        <a:xfrm>
          <a:off x="0" y="0"/>
          <a:ext cx="0" cy="0"/>
          <a:chOff x="0" y="0"/>
          <a:chExt cx="0" cy="0"/>
        </a:xfrm>
      </p:grpSpPr>
      <p:sp>
        <p:nvSpPr>
          <p:cNvPr id="159" name="Google Shape;159;gf4af72d7c1_0_0"/>
          <p:cNvSpPr txBox="1"/>
          <p:nvPr/>
        </p:nvSpPr>
        <p:spPr>
          <a:xfrm>
            <a:off x="525875" y="2266425"/>
            <a:ext cx="36969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ar-SA" sz="1800">
                <a:solidFill>
                  <a:srgbClr val="5A5A5A"/>
                </a:solidFill>
                <a:latin typeface="Times New Roman"/>
                <a:ea typeface="Times New Roman"/>
                <a:cs typeface="Times New Roman"/>
                <a:sym typeface="Times New Roman"/>
              </a:rPr>
              <a:t>The (discover our projects) tab will take us to the page that includes all the projects, but they will be organized based on the areas.</a:t>
            </a:r>
            <a:endParaRPr sz="1800">
              <a:solidFill>
                <a:srgbClr val="5A5A5A"/>
              </a:solidFill>
              <a:latin typeface="Times New Roman"/>
              <a:ea typeface="Times New Roman"/>
              <a:cs typeface="Times New Roman"/>
              <a:sym typeface="Times New Roman"/>
            </a:endParaRPr>
          </a:p>
        </p:txBody>
      </p:sp>
      <p:sp>
        <p:nvSpPr>
          <p:cNvPr id="160" name="Google Shape;160;gf4af72d7c1_0_0"/>
          <p:cNvSpPr txBox="1"/>
          <p:nvPr/>
        </p:nvSpPr>
        <p:spPr>
          <a:xfrm>
            <a:off x="636625" y="1712325"/>
            <a:ext cx="20826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ar-SA" sz="2400" b="1">
                <a:solidFill>
                  <a:srgbClr val="5A5A5A"/>
                </a:solidFill>
                <a:latin typeface="Times New Roman"/>
                <a:ea typeface="Times New Roman"/>
                <a:cs typeface="Times New Roman"/>
                <a:sym typeface="Times New Roman"/>
              </a:rPr>
              <a:t>Education </a:t>
            </a:r>
            <a:endParaRPr sz="2400" b="1">
              <a:solidFill>
                <a:srgbClr val="5A5A5A"/>
              </a:solidFill>
              <a:latin typeface="Times New Roman"/>
              <a:ea typeface="Times New Roman"/>
              <a:cs typeface="Times New Roman"/>
              <a:sym typeface="Times New Roman"/>
            </a:endParaRPr>
          </a:p>
        </p:txBody>
      </p:sp>
      <p:pic>
        <p:nvPicPr>
          <p:cNvPr id="161" name="Google Shape;161;gf4af72d7c1_0_0"/>
          <p:cNvPicPr preferRelativeResize="0"/>
          <p:nvPr/>
        </p:nvPicPr>
        <p:blipFill>
          <a:blip r:embed="rId3">
            <a:alphaModFix/>
          </a:blip>
          <a:stretch>
            <a:fillRect/>
          </a:stretch>
        </p:blipFill>
        <p:spPr>
          <a:xfrm>
            <a:off x="5671950" y="1617050"/>
            <a:ext cx="2734849" cy="2024650"/>
          </a:xfrm>
          <a:prstGeom prst="rect">
            <a:avLst/>
          </a:prstGeom>
          <a:noFill/>
          <a:ln w="38100" cap="flat" cmpd="sng">
            <a:solidFill>
              <a:schemeClr val="lt1"/>
            </a:solidFill>
            <a:prstDash val="lgDashDot"/>
            <a:round/>
            <a:headEnd type="none" w="sm" len="sm"/>
            <a:tailEnd type="none" w="sm" len="sm"/>
          </a:ln>
        </p:spPr>
      </p:pic>
      <p:pic>
        <p:nvPicPr>
          <p:cNvPr id="162" name="Google Shape;162;gf4af72d7c1_0_0"/>
          <p:cNvPicPr preferRelativeResize="0"/>
          <p:nvPr/>
        </p:nvPicPr>
        <p:blipFill>
          <a:blip r:embed="rId4">
            <a:alphaModFix/>
          </a:blip>
          <a:stretch>
            <a:fillRect/>
          </a:stretch>
        </p:blipFill>
        <p:spPr>
          <a:xfrm>
            <a:off x="5671950" y="4093525"/>
            <a:ext cx="2734849" cy="2024675"/>
          </a:xfrm>
          <a:prstGeom prst="rect">
            <a:avLst/>
          </a:prstGeom>
          <a:noFill/>
          <a:ln w="38100" cap="flat" cmpd="sng">
            <a:solidFill>
              <a:schemeClr val="lt1"/>
            </a:solidFill>
            <a:prstDash val="lgDashDot"/>
            <a:round/>
            <a:headEnd type="none" w="sm" len="sm"/>
            <a:tailEnd type="none" w="sm" len="sm"/>
          </a:ln>
        </p:spPr>
      </p:pic>
      <p:pic>
        <p:nvPicPr>
          <p:cNvPr id="163" name="Google Shape;163;gf4af72d7c1_0_0"/>
          <p:cNvPicPr preferRelativeResize="0"/>
          <p:nvPr/>
        </p:nvPicPr>
        <p:blipFill>
          <a:blip r:embed="rId5">
            <a:alphaModFix/>
          </a:blip>
          <a:stretch>
            <a:fillRect/>
          </a:stretch>
        </p:blipFill>
        <p:spPr>
          <a:xfrm>
            <a:off x="9071975" y="1592013"/>
            <a:ext cx="2876900" cy="2024675"/>
          </a:xfrm>
          <a:prstGeom prst="rect">
            <a:avLst/>
          </a:prstGeom>
          <a:noFill/>
          <a:ln w="38100" cap="flat" cmpd="sng">
            <a:solidFill>
              <a:schemeClr val="lt1"/>
            </a:solidFill>
            <a:prstDash val="lgDashDot"/>
            <a:round/>
            <a:headEnd type="none" w="sm" len="sm"/>
            <a:tailEnd type="none" w="sm" len="sm"/>
          </a:ln>
        </p:spPr>
      </p:pic>
      <p:pic>
        <p:nvPicPr>
          <p:cNvPr id="164" name="Google Shape;164;gf4af72d7c1_0_0"/>
          <p:cNvPicPr preferRelativeResize="0"/>
          <p:nvPr/>
        </p:nvPicPr>
        <p:blipFill>
          <a:blip r:embed="rId6">
            <a:alphaModFix/>
          </a:blip>
          <a:stretch>
            <a:fillRect/>
          </a:stretch>
        </p:blipFill>
        <p:spPr>
          <a:xfrm>
            <a:off x="2440250" y="4093550"/>
            <a:ext cx="2566524" cy="2024650"/>
          </a:xfrm>
          <a:prstGeom prst="rect">
            <a:avLst/>
          </a:prstGeom>
          <a:noFill/>
          <a:ln w="38100" cap="flat" cmpd="sng">
            <a:solidFill>
              <a:schemeClr val="lt1"/>
            </a:solidFill>
            <a:prstDash val="lgDashDot"/>
            <a:round/>
            <a:headEnd type="none" w="sm" len="sm"/>
            <a:tailEnd type="none" w="sm" len="sm"/>
          </a:ln>
        </p:spPr>
      </p:pic>
      <p:pic>
        <p:nvPicPr>
          <p:cNvPr id="165" name="Google Shape;165;gf4af72d7c1_0_0"/>
          <p:cNvPicPr preferRelativeResize="0"/>
          <p:nvPr/>
        </p:nvPicPr>
        <p:blipFill>
          <a:blip r:embed="rId7">
            <a:alphaModFix/>
          </a:blip>
          <a:stretch>
            <a:fillRect/>
          </a:stretch>
        </p:blipFill>
        <p:spPr>
          <a:xfrm>
            <a:off x="9071975" y="4043500"/>
            <a:ext cx="2876901" cy="2024675"/>
          </a:xfrm>
          <a:prstGeom prst="rect">
            <a:avLst/>
          </a:prstGeom>
          <a:noFill/>
          <a:ln w="38100" cap="flat" cmpd="sng">
            <a:solidFill>
              <a:schemeClr val="lt1"/>
            </a:solidFill>
            <a:prstDash val="lgDashDot"/>
            <a:round/>
            <a:headEnd type="none" w="sm" len="sm"/>
            <a:tailEnd type="none" w="sm" len="sm"/>
          </a:ln>
        </p:spPr>
      </p:pic>
      <p:sp>
        <p:nvSpPr>
          <p:cNvPr id="166" name="Google Shape;166;gf4af72d7c1_0_0"/>
          <p:cNvSpPr/>
          <p:nvPr/>
        </p:nvSpPr>
        <p:spPr>
          <a:xfrm>
            <a:off x="0" y="0"/>
            <a:ext cx="12192000" cy="1165200"/>
          </a:xfrm>
          <a:prstGeom prst="bevel">
            <a:avLst>
              <a:gd name="adj" fmla="val 12500"/>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gf4af72d7c1_0_0"/>
          <p:cNvSpPr txBox="1"/>
          <p:nvPr/>
        </p:nvSpPr>
        <p:spPr>
          <a:xfrm>
            <a:off x="342350" y="44700"/>
            <a:ext cx="7248300" cy="98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ar-SA" sz="4800" b="1">
                <a:solidFill>
                  <a:schemeClr val="lt1"/>
                </a:solidFill>
                <a:latin typeface="Scheherazade"/>
                <a:ea typeface="Scheherazade"/>
                <a:cs typeface="Scheherazade"/>
                <a:sym typeface="Scheherazade"/>
              </a:rPr>
              <a:t>Home Page / Middle   / Education</a:t>
            </a:r>
            <a:endParaRPr sz="4800" b="1">
              <a:solidFill>
                <a:schemeClr val="lt1"/>
              </a:solidFill>
              <a:latin typeface="Scheherazade"/>
              <a:ea typeface="Scheherazade"/>
              <a:cs typeface="Scheherazade"/>
              <a:sym typeface="Scheherazade"/>
            </a:endParaRPr>
          </a:p>
        </p:txBody>
      </p:sp>
      <p:sp>
        <p:nvSpPr>
          <p:cNvPr id="168" name="Google Shape;168;gf4af72d7c1_0_0"/>
          <p:cNvSpPr/>
          <p:nvPr/>
        </p:nvSpPr>
        <p:spPr>
          <a:xfrm rot="10800000">
            <a:off x="-50" y="6682200"/>
            <a:ext cx="12206700" cy="175800"/>
          </a:xfrm>
          <a:prstGeom prst="rect">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gf4af72d7c1_0_0"/>
          <p:cNvSpPr/>
          <p:nvPr/>
        </p:nvSpPr>
        <p:spPr>
          <a:xfrm rot="-1194">
            <a:off x="4142787" y="3031107"/>
            <a:ext cx="864000" cy="498300"/>
          </a:xfrm>
          <a:prstGeom prst="stripedRightArrow">
            <a:avLst>
              <a:gd name="adj1" fmla="val 50000"/>
              <a:gd name="adj2" fmla="val 50000"/>
            </a:avLst>
          </a:prstGeom>
          <a:solidFill>
            <a:srgbClr val="F8F9FA"/>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173"/>
        <p:cNvGrpSpPr/>
        <p:nvPr/>
      </p:nvGrpSpPr>
      <p:grpSpPr>
        <a:xfrm>
          <a:off x="0" y="0"/>
          <a:ext cx="0" cy="0"/>
          <a:chOff x="0" y="0"/>
          <a:chExt cx="0" cy="0"/>
        </a:xfrm>
      </p:grpSpPr>
      <p:sp>
        <p:nvSpPr>
          <p:cNvPr id="174" name="Google Shape;174;gf4af72d7c1_0_13"/>
          <p:cNvSpPr txBox="1"/>
          <p:nvPr/>
        </p:nvSpPr>
        <p:spPr>
          <a:xfrm>
            <a:off x="8433775" y="1438375"/>
            <a:ext cx="36183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ar-SA" sz="1800" b="1">
                <a:solidFill>
                  <a:srgbClr val="5A5A5A"/>
                </a:solidFill>
                <a:latin typeface="Times New Roman"/>
                <a:ea typeface="Times New Roman"/>
                <a:cs typeface="Times New Roman"/>
                <a:sym typeface="Times New Roman"/>
              </a:rPr>
              <a:t>Gender</a:t>
            </a:r>
            <a:endParaRPr sz="1800" b="1" i="1">
              <a:solidFill>
                <a:srgbClr val="5A5A5A"/>
              </a:solidFill>
              <a:latin typeface="Times New Roman"/>
              <a:ea typeface="Times New Roman"/>
              <a:cs typeface="Times New Roman"/>
              <a:sym typeface="Times New Roman"/>
            </a:endParaRPr>
          </a:p>
        </p:txBody>
      </p:sp>
      <p:pic>
        <p:nvPicPr>
          <p:cNvPr id="175" name="Google Shape;175;gf4af72d7c1_0_13"/>
          <p:cNvPicPr preferRelativeResize="0"/>
          <p:nvPr/>
        </p:nvPicPr>
        <p:blipFill>
          <a:blip r:embed="rId3">
            <a:alphaModFix/>
          </a:blip>
          <a:stretch>
            <a:fillRect/>
          </a:stretch>
        </p:blipFill>
        <p:spPr>
          <a:xfrm>
            <a:off x="8433775" y="1907875"/>
            <a:ext cx="3264601" cy="1997251"/>
          </a:xfrm>
          <a:prstGeom prst="rect">
            <a:avLst/>
          </a:prstGeom>
          <a:noFill/>
          <a:ln>
            <a:noFill/>
          </a:ln>
        </p:spPr>
      </p:pic>
      <p:sp>
        <p:nvSpPr>
          <p:cNvPr id="176" name="Google Shape;176;gf4af72d7c1_0_13"/>
          <p:cNvSpPr txBox="1"/>
          <p:nvPr/>
        </p:nvSpPr>
        <p:spPr>
          <a:xfrm>
            <a:off x="5511650" y="0"/>
            <a:ext cx="3576300" cy="361800"/>
          </a:xfrm>
          <a:prstGeom prst="rect">
            <a:avLst/>
          </a:prstGeom>
          <a:solidFill>
            <a:schemeClr val="lt1"/>
          </a:solidFill>
          <a:ln>
            <a:noFill/>
          </a:ln>
        </p:spPr>
        <p:txBody>
          <a:bodyPr spcFirstLastPara="1" wrap="square" lIns="91425" tIns="91425" rIns="91425" bIns="91425" anchor="t" anchorCtr="0">
            <a:spAutoFit/>
          </a:bodyPr>
          <a:lstStyle/>
          <a:p>
            <a:pPr marL="381000" marR="381000" lvl="0" indent="0" algn="ctr" rtl="0">
              <a:lnSpc>
                <a:spcPct val="195652"/>
              </a:lnSpc>
              <a:spcBef>
                <a:spcPts val="0"/>
              </a:spcBef>
              <a:spcAft>
                <a:spcPts val="0"/>
              </a:spcAft>
              <a:buNone/>
            </a:pPr>
            <a:endParaRPr sz="1150" b="1" i="1">
              <a:solidFill>
                <a:srgbClr val="FFFFFF"/>
              </a:solidFill>
              <a:highlight>
                <a:srgbClr val="B5BFC4"/>
              </a:highlight>
            </a:endParaRPr>
          </a:p>
        </p:txBody>
      </p:sp>
      <p:pic>
        <p:nvPicPr>
          <p:cNvPr id="177" name="Google Shape;177;gf4af72d7c1_0_13"/>
          <p:cNvPicPr preferRelativeResize="0"/>
          <p:nvPr/>
        </p:nvPicPr>
        <p:blipFill>
          <a:blip r:embed="rId4">
            <a:alphaModFix/>
          </a:blip>
          <a:stretch>
            <a:fillRect/>
          </a:stretch>
        </p:blipFill>
        <p:spPr>
          <a:xfrm>
            <a:off x="8433775" y="4478441"/>
            <a:ext cx="3264600" cy="2295625"/>
          </a:xfrm>
          <a:prstGeom prst="rect">
            <a:avLst/>
          </a:prstGeom>
          <a:noFill/>
          <a:ln>
            <a:noFill/>
          </a:ln>
        </p:spPr>
      </p:pic>
      <p:sp>
        <p:nvSpPr>
          <p:cNvPr id="178" name="Google Shape;178;gf4af72d7c1_0_13"/>
          <p:cNvSpPr txBox="1"/>
          <p:nvPr/>
        </p:nvSpPr>
        <p:spPr>
          <a:xfrm>
            <a:off x="8433775" y="3960925"/>
            <a:ext cx="1914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ar-SA" sz="1800" b="1">
                <a:solidFill>
                  <a:srgbClr val="5A5A5A"/>
                </a:solidFill>
                <a:latin typeface="Times New Roman"/>
                <a:ea typeface="Times New Roman"/>
                <a:cs typeface="Times New Roman"/>
                <a:sym typeface="Times New Roman"/>
              </a:rPr>
              <a:t>Health </a:t>
            </a:r>
            <a:endParaRPr sz="1800" b="1">
              <a:solidFill>
                <a:srgbClr val="5A5A5A"/>
              </a:solidFill>
              <a:latin typeface="Times New Roman"/>
              <a:ea typeface="Times New Roman"/>
              <a:cs typeface="Times New Roman"/>
              <a:sym typeface="Times New Roman"/>
            </a:endParaRPr>
          </a:p>
        </p:txBody>
      </p:sp>
      <p:sp>
        <p:nvSpPr>
          <p:cNvPr id="179" name="Google Shape;179;gf4af72d7c1_0_13"/>
          <p:cNvSpPr txBox="1"/>
          <p:nvPr/>
        </p:nvSpPr>
        <p:spPr>
          <a:xfrm>
            <a:off x="5387750" y="3458850"/>
            <a:ext cx="24327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ar-SA" sz="1800">
                <a:solidFill>
                  <a:srgbClr val="5A5A5A"/>
                </a:solidFill>
                <a:latin typeface="Times New Roman"/>
                <a:ea typeface="Times New Roman"/>
                <a:cs typeface="Times New Roman"/>
                <a:sym typeface="Times New Roman"/>
              </a:rPr>
              <a:t>This organizing of the project page will be better than the old page. </a:t>
            </a:r>
            <a:endParaRPr sz="1800">
              <a:solidFill>
                <a:srgbClr val="5A5A5A"/>
              </a:solidFill>
              <a:latin typeface="Times New Roman"/>
              <a:ea typeface="Times New Roman"/>
              <a:cs typeface="Times New Roman"/>
              <a:sym typeface="Times New Roman"/>
            </a:endParaRPr>
          </a:p>
        </p:txBody>
      </p:sp>
      <p:sp>
        <p:nvSpPr>
          <p:cNvPr id="180" name="Google Shape;180;gf4af72d7c1_0_13"/>
          <p:cNvSpPr txBox="1"/>
          <p:nvPr/>
        </p:nvSpPr>
        <p:spPr>
          <a:xfrm>
            <a:off x="12696775" y="4078238"/>
            <a:ext cx="406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endParaRPr/>
          </a:p>
        </p:txBody>
      </p:sp>
      <p:pic>
        <p:nvPicPr>
          <p:cNvPr id="181" name="Google Shape;181;gf4af72d7c1_0_13"/>
          <p:cNvPicPr preferRelativeResize="0"/>
          <p:nvPr/>
        </p:nvPicPr>
        <p:blipFill>
          <a:blip r:embed="rId5">
            <a:alphaModFix/>
          </a:blip>
          <a:stretch>
            <a:fillRect/>
          </a:stretch>
        </p:blipFill>
        <p:spPr>
          <a:xfrm>
            <a:off x="0" y="1165200"/>
            <a:ext cx="4841591" cy="5527726"/>
          </a:xfrm>
          <a:prstGeom prst="rect">
            <a:avLst/>
          </a:prstGeom>
          <a:noFill/>
          <a:ln>
            <a:noFill/>
          </a:ln>
        </p:spPr>
      </p:pic>
      <p:sp>
        <p:nvSpPr>
          <p:cNvPr id="182" name="Google Shape;182;gf4af72d7c1_0_13"/>
          <p:cNvSpPr/>
          <p:nvPr/>
        </p:nvSpPr>
        <p:spPr>
          <a:xfrm>
            <a:off x="0" y="0"/>
            <a:ext cx="12192000" cy="1165200"/>
          </a:xfrm>
          <a:prstGeom prst="bevel">
            <a:avLst>
              <a:gd name="adj" fmla="val 12500"/>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gf4af72d7c1_0_13"/>
          <p:cNvSpPr txBox="1"/>
          <p:nvPr/>
        </p:nvSpPr>
        <p:spPr>
          <a:xfrm>
            <a:off x="342350" y="44700"/>
            <a:ext cx="7248300" cy="98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ar-SA" sz="4800" b="1">
                <a:solidFill>
                  <a:schemeClr val="lt1"/>
                </a:solidFill>
                <a:latin typeface="Scheherazade"/>
                <a:ea typeface="Scheherazade"/>
                <a:cs typeface="Scheherazade"/>
                <a:sym typeface="Scheherazade"/>
              </a:rPr>
              <a:t>Home Page / Middle</a:t>
            </a:r>
            <a:endParaRPr sz="4800" b="1">
              <a:solidFill>
                <a:schemeClr val="lt1"/>
              </a:solidFill>
              <a:latin typeface="Scheherazade"/>
              <a:ea typeface="Scheherazade"/>
              <a:cs typeface="Scheherazade"/>
              <a:sym typeface="Scheherazade"/>
            </a:endParaRPr>
          </a:p>
        </p:txBody>
      </p:sp>
      <p:sp>
        <p:nvSpPr>
          <p:cNvPr id="184" name="Google Shape;184;gf4af72d7c1_0_13"/>
          <p:cNvSpPr/>
          <p:nvPr/>
        </p:nvSpPr>
        <p:spPr>
          <a:xfrm rot="10800000">
            <a:off x="-50" y="6682200"/>
            <a:ext cx="12206700" cy="175800"/>
          </a:xfrm>
          <a:prstGeom prst="rect">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gf4af72d7c1_0_13"/>
          <p:cNvSpPr/>
          <p:nvPr/>
        </p:nvSpPr>
        <p:spPr>
          <a:xfrm rot="-1272">
            <a:off x="5387750" y="2496384"/>
            <a:ext cx="2432700" cy="498300"/>
          </a:xfrm>
          <a:prstGeom prst="stripedRightArrow">
            <a:avLst>
              <a:gd name="adj1" fmla="val 50000"/>
              <a:gd name="adj2" fmla="val 50000"/>
            </a:avLst>
          </a:prstGeom>
          <a:solidFill>
            <a:srgbClr val="F8F9FA"/>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189"/>
        <p:cNvGrpSpPr/>
        <p:nvPr/>
      </p:nvGrpSpPr>
      <p:grpSpPr>
        <a:xfrm>
          <a:off x="0" y="0"/>
          <a:ext cx="0" cy="0"/>
          <a:chOff x="0" y="0"/>
          <a:chExt cx="0" cy="0"/>
        </a:xfrm>
      </p:grpSpPr>
      <p:sp>
        <p:nvSpPr>
          <p:cNvPr id="190" name="Google Shape;190;gf4af72d7c1_0_30"/>
          <p:cNvSpPr txBox="1"/>
          <p:nvPr/>
        </p:nvSpPr>
        <p:spPr>
          <a:xfrm>
            <a:off x="174025" y="2522075"/>
            <a:ext cx="43359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ar-SA" sz="1800">
                <a:solidFill>
                  <a:srgbClr val="5A5A5A"/>
                </a:solidFill>
                <a:latin typeface="Times New Roman"/>
                <a:ea typeface="Times New Roman"/>
                <a:cs typeface="Times New Roman"/>
                <a:sym typeface="Times New Roman"/>
              </a:rPr>
              <a:t>The program areas in the header will be the same . And each area has the projects specifically with all the description of each one of them.</a:t>
            </a:r>
            <a:endParaRPr sz="1800">
              <a:solidFill>
                <a:srgbClr val="5A5A5A"/>
              </a:solidFill>
              <a:latin typeface="Times New Roman"/>
              <a:ea typeface="Times New Roman"/>
              <a:cs typeface="Times New Roman"/>
              <a:sym typeface="Times New Roman"/>
            </a:endParaRPr>
          </a:p>
        </p:txBody>
      </p:sp>
      <p:pic>
        <p:nvPicPr>
          <p:cNvPr id="191" name="Google Shape;191;gf4af72d7c1_0_30"/>
          <p:cNvPicPr preferRelativeResize="0"/>
          <p:nvPr/>
        </p:nvPicPr>
        <p:blipFill>
          <a:blip r:embed="rId3">
            <a:alphaModFix/>
          </a:blip>
          <a:stretch>
            <a:fillRect/>
          </a:stretch>
        </p:blipFill>
        <p:spPr>
          <a:xfrm>
            <a:off x="4734350" y="1165200"/>
            <a:ext cx="7457649" cy="5517000"/>
          </a:xfrm>
          <a:prstGeom prst="rect">
            <a:avLst/>
          </a:prstGeom>
          <a:noFill/>
          <a:ln>
            <a:noFill/>
          </a:ln>
        </p:spPr>
      </p:pic>
      <p:sp>
        <p:nvSpPr>
          <p:cNvPr id="192" name="Google Shape;192;gf4af72d7c1_0_30"/>
          <p:cNvSpPr txBox="1"/>
          <p:nvPr/>
        </p:nvSpPr>
        <p:spPr>
          <a:xfrm>
            <a:off x="106975" y="1804250"/>
            <a:ext cx="4470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ar-SA" sz="2400" b="1">
                <a:solidFill>
                  <a:srgbClr val="5A5A5A"/>
                </a:solidFill>
                <a:latin typeface="Times New Roman"/>
                <a:ea typeface="Times New Roman"/>
                <a:cs typeface="Times New Roman"/>
                <a:sym typeface="Times New Roman"/>
              </a:rPr>
              <a:t>Like this one, it is still the same </a:t>
            </a:r>
            <a:endParaRPr sz="2400" b="1">
              <a:solidFill>
                <a:srgbClr val="5A5A5A"/>
              </a:solidFill>
              <a:latin typeface="Times New Roman"/>
              <a:ea typeface="Times New Roman"/>
              <a:cs typeface="Times New Roman"/>
              <a:sym typeface="Times New Roman"/>
            </a:endParaRPr>
          </a:p>
        </p:txBody>
      </p:sp>
      <p:sp>
        <p:nvSpPr>
          <p:cNvPr id="193" name="Google Shape;193;gf4af72d7c1_0_30"/>
          <p:cNvSpPr/>
          <p:nvPr/>
        </p:nvSpPr>
        <p:spPr>
          <a:xfrm>
            <a:off x="0" y="0"/>
            <a:ext cx="12192000" cy="1165200"/>
          </a:xfrm>
          <a:prstGeom prst="bevel">
            <a:avLst>
              <a:gd name="adj" fmla="val 12500"/>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gf4af72d7c1_0_30"/>
          <p:cNvSpPr txBox="1"/>
          <p:nvPr/>
        </p:nvSpPr>
        <p:spPr>
          <a:xfrm>
            <a:off x="342350" y="44700"/>
            <a:ext cx="7248300" cy="98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ar-SA" sz="4800" b="1">
                <a:solidFill>
                  <a:schemeClr val="lt1"/>
                </a:solidFill>
                <a:latin typeface="Scheherazade"/>
                <a:ea typeface="Scheherazade"/>
                <a:cs typeface="Scheherazade"/>
                <a:sym typeface="Scheherazade"/>
              </a:rPr>
              <a:t>Home Page / Middle</a:t>
            </a:r>
            <a:endParaRPr sz="4800" b="1">
              <a:solidFill>
                <a:schemeClr val="lt1"/>
              </a:solidFill>
              <a:latin typeface="Scheherazade"/>
              <a:ea typeface="Scheherazade"/>
              <a:cs typeface="Scheherazade"/>
              <a:sym typeface="Scheherazade"/>
            </a:endParaRPr>
          </a:p>
        </p:txBody>
      </p:sp>
      <p:sp>
        <p:nvSpPr>
          <p:cNvPr id="195" name="Google Shape;195;gf4af72d7c1_0_30"/>
          <p:cNvSpPr/>
          <p:nvPr/>
        </p:nvSpPr>
        <p:spPr>
          <a:xfrm rot="-1194">
            <a:off x="3712987" y="3674557"/>
            <a:ext cx="864000" cy="498300"/>
          </a:xfrm>
          <a:prstGeom prst="stripedRightArrow">
            <a:avLst>
              <a:gd name="adj1" fmla="val 50000"/>
              <a:gd name="adj2" fmla="val 50000"/>
            </a:avLst>
          </a:prstGeom>
          <a:solidFill>
            <a:srgbClr val="F8F9FA"/>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gf4af72d7c1_0_30"/>
          <p:cNvSpPr/>
          <p:nvPr/>
        </p:nvSpPr>
        <p:spPr>
          <a:xfrm rot="10800000">
            <a:off x="-50" y="6682200"/>
            <a:ext cx="12206700" cy="175800"/>
          </a:xfrm>
          <a:prstGeom prst="rect">
            <a:avLst/>
          </a:prstGeom>
          <a:solidFill>
            <a:srgbClr val="8E7CC3"/>
          </a:solidFill>
          <a:ln w="19050" cap="flat" cmpd="sng">
            <a:solidFill>
              <a:srgbClr val="B5BFC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2433</Words>
  <Application>Microsoft Macintosh PowerPoint</Application>
  <PresentationFormat>شاشة عريضة</PresentationFormat>
  <Paragraphs>264</Paragraphs>
  <Slides>39</Slides>
  <Notes>39</Notes>
  <HiddenSlides>0</HiddenSlides>
  <MMClips>0</MMClips>
  <ScaleCrop>false</ScaleCrop>
  <HeadingPairs>
    <vt:vector size="6" baseType="variant">
      <vt:variant>
        <vt:lpstr>الخطوط المستخدمة</vt:lpstr>
      </vt:variant>
      <vt:variant>
        <vt:i4>5</vt:i4>
      </vt:variant>
      <vt:variant>
        <vt:lpstr>نسق</vt:lpstr>
      </vt:variant>
      <vt:variant>
        <vt:i4>1</vt:i4>
      </vt:variant>
      <vt:variant>
        <vt:lpstr>عناوين الشرائح</vt:lpstr>
      </vt:variant>
      <vt:variant>
        <vt:i4>39</vt:i4>
      </vt:variant>
    </vt:vector>
  </HeadingPairs>
  <TitlesOfParts>
    <vt:vector size="45" baseType="lpstr">
      <vt:lpstr>Gill Sans</vt:lpstr>
      <vt:lpstr>Arial</vt:lpstr>
      <vt:lpstr>Georgia</vt:lpstr>
      <vt:lpstr>Times New Roman</vt:lpstr>
      <vt:lpstr>Scheherazade</vt:lpstr>
      <vt:lpstr>Simple Light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Home page/Header</vt:lpstr>
      <vt:lpstr>عرض تقديمي في PowerPoint</vt:lpstr>
      <vt:lpstr>About/Header</vt:lpstr>
      <vt:lpstr>About/Header</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عرض تقديمي في PowerPoint</dc:title>
  <dc:creator>Suhaila Mu</dc:creator>
  <cp:lastModifiedBy>Nada AlSalem</cp:lastModifiedBy>
  <cp:revision>2</cp:revision>
  <dcterms:created xsi:type="dcterms:W3CDTF">2021-09-22T16:21:29Z</dcterms:created>
  <dcterms:modified xsi:type="dcterms:W3CDTF">2022-02-02T09:07:36Z</dcterms:modified>
</cp:coreProperties>
</file>